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sldIdLst>
    <p:sldId id="256" r:id="rId2"/>
    <p:sldId id="272" r:id="rId3"/>
    <p:sldId id="276" r:id="rId4"/>
    <p:sldId id="287" r:id="rId5"/>
    <p:sldId id="285" r:id="rId6"/>
    <p:sldId id="290" r:id="rId7"/>
    <p:sldId id="286" r:id="rId8"/>
    <p:sldId id="289" r:id="rId9"/>
    <p:sldId id="277" r:id="rId10"/>
    <p:sldId id="264" r:id="rId11"/>
    <p:sldId id="280" r:id="rId12"/>
    <p:sldId id="279" r:id="rId13"/>
    <p:sldId id="281" r:id="rId14"/>
    <p:sldId id="278" r:id="rId15"/>
    <p:sldId id="271" r:id="rId16"/>
    <p:sldId id="288" r:id="rId17"/>
  </p:sldIdLst>
  <p:sldSz cx="12192000" cy="6858000"/>
  <p:notesSz cx="6858000" cy="9144000"/>
  <p:embeddedFontLst>
    <p:embeddedFont>
      <p:font typeface="Engravers MT" panose="02090707080505020304" pitchFamily="18" charset="77"/>
      <p:regular r:id="rId19"/>
      <p:bold r:id="rId20"/>
    </p:embeddedFont>
    <p:embeddedFont>
      <p:font typeface="Inter V" panose="02000503000000020004"/>
      <p:regular r:id="rId21"/>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15" userDrawn="1">
          <p15:clr>
            <a:srgbClr val="A4A3A4"/>
          </p15:clr>
        </p15:guide>
        <p15:guide id="4" pos="7219" userDrawn="1">
          <p15:clr>
            <a:srgbClr val="A4A3A4"/>
          </p15:clr>
        </p15:guide>
        <p15:guide id="5" pos="1368" userDrawn="1">
          <p15:clr>
            <a:srgbClr val="A4A3A4"/>
          </p15:clr>
        </p15:guide>
        <p15:guide id="7" orient="horz" pos="867" userDrawn="1">
          <p15:clr>
            <a:srgbClr val="A4A3A4"/>
          </p15:clr>
        </p15:guide>
        <p15:guide id="8" orient="horz" pos="1570" userDrawn="1">
          <p15:clr>
            <a:srgbClr val="A4A3A4"/>
          </p15:clr>
        </p15:guide>
        <p15:guide id="9" orient="horz" pos="3362" userDrawn="1">
          <p15:clr>
            <a:srgbClr val="A4A3A4"/>
          </p15:clr>
        </p15:guide>
        <p15:guide id="10" orient="horz" pos="2591" userDrawn="1">
          <p15:clr>
            <a:srgbClr val="A4A3A4"/>
          </p15:clr>
        </p15:guide>
        <p15:guide id="11" pos="4656" userDrawn="1">
          <p15:clr>
            <a:srgbClr val="A4A3A4"/>
          </p15:clr>
        </p15:guide>
        <p15:guide id="12" pos="3024" userDrawn="1">
          <p15:clr>
            <a:srgbClr val="A4A3A4"/>
          </p15:clr>
        </p15:guide>
        <p15:guide id="14" pos="6312" userDrawn="1">
          <p15:clr>
            <a:srgbClr val="A4A3A4"/>
          </p15:clr>
        </p15:guide>
        <p15:guide id="15" orient="horz" pos="346" userDrawn="1">
          <p15:clr>
            <a:srgbClr val="A4A3A4"/>
          </p15:clr>
        </p15:guide>
        <p15:guide id="16" orient="horz" pos="3974" userDrawn="1">
          <p15:clr>
            <a:srgbClr val="A4A3A4"/>
          </p15:clr>
        </p15:guide>
        <p15:guide id="17" pos="96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19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24" autoAdjust="0"/>
    <p:restoredTop sz="96098"/>
  </p:normalViewPr>
  <p:slideViewPr>
    <p:cSldViewPr snapToGrid="0" showGuides="1">
      <p:cViewPr varScale="1">
        <p:scale>
          <a:sx n="115" d="100"/>
          <a:sy n="115" d="100"/>
        </p:scale>
        <p:origin x="592" y="200"/>
      </p:cViewPr>
      <p:guideLst>
        <p:guide orient="horz" pos="2160"/>
        <p:guide pos="3840"/>
        <p:guide pos="415"/>
        <p:guide pos="7219"/>
        <p:guide pos="1368"/>
        <p:guide orient="horz" pos="867"/>
        <p:guide orient="horz" pos="1570"/>
        <p:guide orient="horz" pos="3362"/>
        <p:guide orient="horz" pos="2591"/>
        <p:guide pos="4656"/>
        <p:guide pos="3024"/>
        <p:guide pos="6312"/>
        <p:guide orient="horz" pos="346"/>
        <p:guide orient="horz" pos="3974"/>
        <p:guide pos="960"/>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87" d="100"/>
          <a:sy n="87" d="100"/>
        </p:scale>
        <p:origin x="2988"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FA2205-4BDF-E94E-A435-342A03F9103F}"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5CFD5095-5F7A-4E46-A6CA-43A11DD48B1D}">
      <dgm:prSet phldrT="[Text]"/>
      <dgm:spPr>
        <a:solidFill>
          <a:srgbClr val="E31937"/>
        </a:solidFill>
      </dgm:spPr>
      <dgm:t>
        <a:bodyPr/>
        <a:lstStyle/>
        <a:p>
          <a:r>
            <a:rPr lang="en-US" dirty="0"/>
            <a:t>Tesla Sales</a:t>
          </a:r>
        </a:p>
      </dgm:t>
    </dgm:pt>
    <dgm:pt modelId="{5B9A814F-A3EF-A542-94BB-C032EB8E2D1A}" type="parTrans" cxnId="{7FEA5148-2AFF-E049-9C73-2F007E938576}">
      <dgm:prSet/>
      <dgm:spPr/>
      <dgm:t>
        <a:bodyPr/>
        <a:lstStyle/>
        <a:p>
          <a:endParaRPr lang="en-US"/>
        </a:p>
      </dgm:t>
    </dgm:pt>
    <dgm:pt modelId="{930EFD7F-EED6-B240-A66B-32D6B1F5B434}" type="sibTrans" cxnId="{7FEA5148-2AFF-E049-9C73-2F007E938576}">
      <dgm:prSet/>
      <dgm:spPr/>
      <dgm:t>
        <a:bodyPr/>
        <a:lstStyle/>
        <a:p>
          <a:endParaRPr lang="en-US"/>
        </a:p>
      </dgm:t>
    </dgm:pt>
    <dgm:pt modelId="{6F44CDB6-C470-D545-A741-6FDCD11BABBC}">
      <dgm:prSet phldrT="[Text]"/>
      <dgm:spPr>
        <a:solidFill>
          <a:schemeClr val="tx1"/>
        </a:solidFill>
      </dgm:spPr>
      <dgm:t>
        <a:bodyPr/>
        <a:lstStyle/>
        <a:p>
          <a:r>
            <a:rPr lang="en-US" dirty="0"/>
            <a:t>Q1</a:t>
          </a:r>
        </a:p>
      </dgm:t>
    </dgm:pt>
    <dgm:pt modelId="{C6931944-E32D-1B47-AB34-5CC1A7416AB0}" type="parTrans" cxnId="{8D5184A5-ABF6-BD45-B114-EF2488FD0C98}">
      <dgm:prSet/>
      <dgm:spPr/>
      <dgm:t>
        <a:bodyPr/>
        <a:lstStyle/>
        <a:p>
          <a:endParaRPr lang="en-US"/>
        </a:p>
      </dgm:t>
    </dgm:pt>
    <dgm:pt modelId="{7345216C-4818-B14C-9394-57240380A35C}" type="sibTrans" cxnId="{8D5184A5-ABF6-BD45-B114-EF2488FD0C98}">
      <dgm:prSet/>
      <dgm:spPr/>
      <dgm:t>
        <a:bodyPr/>
        <a:lstStyle/>
        <a:p>
          <a:endParaRPr lang="en-US"/>
        </a:p>
      </dgm:t>
    </dgm:pt>
    <dgm:pt modelId="{248418A7-62FF-3946-9FF2-699C4DB2DCFA}">
      <dgm:prSet phldrT="[Text]"/>
      <dgm:spPr>
        <a:solidFill>
          <a:schemeClr val="tx1"/>
        </a:solidFill>
      </dgm:spPr>
      <dgm:t>
        <a:bodyPr/>
        <a:lstStyle/>
        <a:p>
          <a:r>
            <a:rPr lang="en-US" dirty="0"/>
            <a:t>Q2</a:t>
          </a:r>
        </a:p>
      </dgm:t>
    </dgm:pt>
    <dgm:pt modelId="{33E45BF3-AFF4-2E47-BDA1-D180A8023AB3}" type="parTrans" cxnId="{F41B5D5C-6E4D-604D-B49F-75FA1B155231}">
      <dgm:prSet/>
      <dgm:spPr/>
      <dgm:t>
        <a:bodyPr/>
        <a:lstStyle/>
        <a:p>
          <a:endParaRPr lang="en-US"/>
        </a:p>
      </dgm:t>
    </dgm:pt>
    <dgm:pt modelId="{7BEDCCA4-CC83-364F-B7ED-5189BCF791B5}" type="sibTrans" cxnId="{F41B5D5C-6E4D-604D-B49F-75FA1B155231}">
      <dgm:prSet/>
      <dgm:spPr/>
      <dgm:t>
        <a:bodyPr/>
        <a:lstStyle/>
        <a:p>
          <a:endParaRPr lang="en-US"/>
        </a:p>
      </dgm:t>
    </dgm:pt>
    <dgm:pt modelId="{02900BEF-B1FF-4443-BE1C-EA2E38452ECB}">
      <dgm:prSet phldrT="[Text]"/>
      <dgm:spPr>
        <a:solidFill>
          <a:schemeClr val="tx1"/>
        </a:solidFill>
      </dgm:spPr>
      <dgm:t>
        <a:bodyPr/>
        <a:lstStyle/>
        <a:p>
          <a:r>
            <a:rPr lang="en-US" dirty="0"/>
            <a:t>Q3</a:t>
          </a:r>
        </a:p>
      </dgm:t>
    </dgm:pt>
    <dgm:pt modelId="{80B04B35-1467-1E49-AF68-9745DF3908A2}" type="parTrans" cxnId="{D6503042-3017-6940-B47D-D3CC679A408A}">
      <dgm:prSet/>
      <dgm:spPr/>
      <dgm:t>
        <a:bodyPr/>
        <a:lstStyle/>
        <a:p>
          <a:endParaRPr lang="en-US"/>
        </a:p>
      </dgm:t>
    </dgm:pt>
    <dgm:pt modelId="{3739183E-BC23-9445-80D6-D349AFA8A38F}" type="sibTrans" cxnId="{D6503042-3017-6940-B47D-D3CC679A408A}">
      <dgm:prSet/>
      <dgm:spPr/>
      <dgm:t>
        <a:bodyPr/>
        <a:lstStyle/>
        <a:p>
          <a:endParaRPr lang="en-US"/>
        </a:p>
      </dgm:t>
    </dgm:pt>
    <dgm:pt modelId="{4A168235-5803-354F-95D1-4FC91956DAF2}">
      <dgm:prSet/>
      <dgm:spPr>
        <a:solidFill>
          <a:schemeClr val="tx1"/>
        </a:solidFill>
      </dgm:spPr>
      <dgm:t>
        <a:bodyPr/>
        <a:lstStyle/>
        <a:p>
          <a:r>
            <a:rPr lang="en-US" dirty="0"/>
            <a:t>Q4</a:t>
          </a:r>
        </a:p>
      </dgm:t>
    </dgm:pt>
    <dgm:pt modelId="{3280B52B-ABC2-4346-914F-1EBCF8E291A1}" type="parTrans" cxnId="{1D862A1C-92A0-5844-9B39-ED99F8E7E8D7}">
      <dgm:prSet/>
      <dgm:spPr/>
      <dgm:t>
        <a:bodyPr/>
        <a:lstStyle/>
        <a:p>
          <a:endParaRPr lang="en-US"/>
        </a:p>
      </dgm:t>
    </dgm:pt>
    <dgm:pt modelId="{002F4CB6-7EBB-5140-B5EB-063B40932666}" type="sibTrans" cxnId="{1D862A1C-92A0-5844-9B39-ED99F8E7E8D7}">
      <dgm:prSet/>
      <dgm:spPr/>
      <dgm:t>
        <a:bodyPr/>
        <a:lstStyle/>
        <a:p>
          <a:endParaRPr lang="en-US"/>
        </a:p>
      </dgm:t>
    </dgm:pt>
    <dgm:pt modelId="{0908B183-DF66-B346-9ADF-4BC039933C21}" type="pres">
      <dgm:prSet presAssocID="{D4FA2205-4BDF-E94E-A435-342A03F9103F}" presName="hierChild1" presStyleCnt="0">
        <dgm:presLayoutVars>
          <dgm:orgChart val="1"/>
          <dgm:chPref val="1"/>
          <dgm:dir/>
          <dgm:animOne val="branch"/>
          <dgm:animLvl val="lvl"/>
          <dgm:resizeHandles/>
        </dgm:presLayoutVars>
      </dgm:prSet>
      <dgm:spPr/>
    </dgm:pt>
    <dgm:pt modelId="{01A20A0B-A64F-9A43-9DAA-C01CC3013AD6}" type="pres">
      <dgm:prSet presAssocID="{5CFD5095-5F7A-4E46-A6CA-43A11DD48B1D}" presName="hierRoot1" presStyleCnt="0">
        <dgm:presLayoutVars>
          <dgm:hierBranch val="init"/>
        </dgm:presLayoutVars>
      </dgm:prSet>
      <dgm:spPr/>
    </dgm:pt>
    <dgm:pt modelId="{368C1086-C81E-304F-AA6A-006900B6B45D}" type="pres">
      <dgm:prSet presAssocID="{5CFD5095-5F7A-4E46-A6CA-43A11DD48B1D}" presName="rootComposite1" presStyleCnt="0"/>
      <dgm:spPr/>
    </dgm:pt>
    <dgm:pt modelId="{531F119C-B285-4842-A743-4E37C5350320}" type="pres">
      <dgm:prSet presAssocID="{5CFD5095-5F7A-4E46-A6CA-43A11DD48B1D}" presName="rootText1" presStyleLbl="node0" presStyleIdx="0" presStyleCnt="1">
        <dgm:presLayoutVars>
          <dgm:chPref val="3"/>
        </dgm:presLayoutVars>
      </dgm:prSet>
      <dgm:spPr/>
    </dgm:pt>
    <dgm:pt modelId="{299A7671-D5EA-B041-996C-BA98052596B3}" type="pres">
      <dgm:prSet presAssocID="{5CFD5095-5F7A-4E46-A6CA-43A11DD48B1D}" presName="rootConnector1" presStyleLbl="node1" presStyleIdx="0" presStyleCnt="0"/>
      <dgm:spPr/>
    </dgm:pt>
    <dgm:pt modelId="{A540BAE8-18C7-A149-A7D1-5657D508B3D3}" type="pres">
      <dgm:prSet presAssocID="{5CFD5095-5F7A-4E46-A6CA-43A11DD48B1D}" presName="hierChild2" presStyleCnt="0"/>
      <dgm:spPr/>
    </dgm:pt>
    <dgm:pt modelId="{89463E41-CB20-9A4D-9C38-B67EBD6041DC}" type="pres">
      <dgm:prSet presAssocID="{C6931944-E32D-1B47-AB34-5CC1A7416AB0}" presName="Name37" presStyleLbl="parChTrans1D2" presStyleIdx="0" presStyleCnt="4"/>
      <dgm:spPr/>
    </dgm:pt>
    <dgm:pt modelId="{E8C29315-9D07-4341-961F-A4377CD680AC}" type="pres">
      <dgm:prSet presAssocID="{6F44CDB6-C470-D545-A741-6FDCD11BABBC}" presName="hierRoot2" presStyleCnt="0">
        <dgm:presLayoutVars>
          <dgm:hierBranch val="init"/>
        </dgm:presLayoutVars>
      </dgm:prSet>
      <dgm:spPr/>
    </dgm:pt>
    <dgm:pt modelId="{0C466170-210A-9D47-9174-72D10BC52145}" type="pres">
      <dgm:prSet presAssocID="{6F44CDB6-C470-D545-A741-6FDCD11BABBC}" presName="rootComposite" presStyleCnt="0"/>
      <dgm:spPr/>
    </dgm:pt>
    <dgm:pt modelId="{4FF3F379-FC9A-5E4D-997D-7E6DFFA776B5}" type="pres">
      <dgm:prSet presAssocID="{6F44CDB6-C470-D545-A741-6FDCD11BABBC}" presName="rootText" presStyleLbl="node2" presStyleIdx="0" presStyleCnt="4">
        <dgm:presLayoutVars>
          <dgm:chPref val="3"/>
        </dgm:presLayoutVars>
      </dgm:prSet>
      <dgm:spPr/>
    </dgm:pt>
    <dgm:pt modelId="{3F21B668-39A8-6F46-B56B-83AC6BC1DD59}" type="pres">
      <dgm:prSet presAssocID="{6F44CDB6-C470-D545-A741-6FDCD11BABBC}" presName="rootConnector" presStyleLbl="node2" presStyleIdx="0" presStyleCnt="4"/>
      <dgm:spPr/>
    </dgm:pt>
    <dgm:pt modelId="{655C27A8-35BD-D94F-A28C-D789AA8486D4}" type="pres">
      <dgm:prSet presAssocID="{6F44CDB6-C470-D545-A741-6FDCD11BABBC}" presName="hierChild4" presStyleCnt="0"/>
      <dgm:spPr/>
    </dgm:pt>
    <dgm:pt modelId="{B1C95307-A93F-284F-BBD8-80EA14DE1428}" type="pres">
      <dgm:prSet presAssocID="{6F44CDB6-C470-D545-A741-6FDCD11BABBC}" presName="hierChild5" presStyleCnt="0"/>
      <dgm:spPr/>
    </dgm:pt>
    <dgm:pt modelId="{FFD03C07-F9EC-0B49-B988-7E12A0B026D6}" type="pres">
      <dgm:prSet presAssocID="{33E45BF3-AFF4-2E47-BDA1-D180A8023AB3}" presName="Name37" presStyleLbl="parChTrans1D2" presStyleIdx="1" presStyleCnt="4"/>
      <dgm:spPr/>
    </dgm:pt>
    <dgm:pt modelId="{E3BA7A80-8946-F44D-AB17-CD2889F89FB3}" type="pres">
      <dgm:prSet presAssocID="{248418A7-62FF-3946-9FF2-699C4DB2DCFA}" presName="hierRoot2" presStyleCnt="0">
        <dgm:presLayoutVars>
          <dgm:hierBranch val="init"/>
        </dgm:presLayoutVars>
      </dgm:prSet>
      <dgm:spPr/>
    </dgm:pt>
    <dgm:pt modelId="{9A2F0A02-57FC-E744-9720-CE1B24B729DC}" type="pres">
      <dgm:prSet presAssocID="{248418A7-62FF-3946-9FF2-699C4DB2DCFA}" presName="rootComposite" presStyleCnt="0"/>
      <dgm:spPr/>
    </dgm:pt>
    <dgm:pt modelId="{C786695D-1A50-244F-92E0-234CCFB36EAC}" type="pres">
      <dgm:prSet presAssocID="{248418A7-62FF-3946-9FF2-699C4DB2DCFA}" presName="rootText" presStyleLbl="node2" presStyleIdx="1" presStyleCnt="4">
        <dgm:presLayoutVars>
          <dgm:chPref val="3"/>
        </dgm:presLayoutVars>
      </dgm:prSet>
      <dgm:spPr/>
    </dgm:pt>
    <dgm:pt modelId="{52B1F020-9061-F646-8484-6737140787D2}" type="pres">
      <dgm:prSet presAssocID="{248418A7-62FF-3946-9FF2-699C4DB2DCFA}" presName="rootConnector" presStyleLbl="node2" presStyleIdx="1" presStyleCnt="4"/>
      <dgm:spPr/>
    </dgm:pt>
    <dgm:pt modelId="{38CCBAD6-1CED-EF41-83F9-FA4FF9D93465}" type="pres">
      <dgm:prSet presAssocID="{248418A7-62FF-3946-9FF2-699C4DB2DCFA}" presName="hierChild4" presStyleCnt="0"/>
      <dgm:spPr/>
    </dgm:pt>
    <dgm:pt modelId="{3171F07B-FF42-E248-A48C-64E0A1365DBB}" type="pres">
      <dgm:prSet presAssocID="{248418A7-62FF-3946-9FF2-699C4DB2DCFA}" presName="hierChild5" presStyleCnt="0"/>
      <dgm:spPr/>
    </dgm:pt>
    <dgm:pt modelId="{3AF0F26E-E669-8C4C-A288-44467480DB97}" type="pres">
      <dgm:prSet presAssocID="{80B04B35-1467-1E49-AF68-9745DF3908A2}" presName="Name37" presStyleLbl="parChTrans1D2" presStyleIdx="2" presStyleCnt="4"/>
      <dgm:spPr/>
    </dgm:pt>
    <dgm:pt modelId="{69AC9540-558A-8743-B8DF-58E48E18992A}" type="pres">
      <dgm:prSet presAssocID="{02900BEF-B1FF-4443-BE1C-EA2E38452ECB}" presName="hierRoot2" presStyleCnt="0">
        <dgm:presLayoutVars>
          <dgm:hierBranch val="init"/>
        </dgm:presLayoutVars>
      </dgm:prSet>
      <dgm:spPr/>
    </dgm:pt>
    <dgm:pt modelId="{477FE9EB-8807-8745-A432-7AB5EAF340EA}" type="pres">
      <dgm:prSet presAssocID="{02900BEF-B1FF-4443-BE1C-EA2E38452ECB}" presName="rootComposite" presStyleCnt="0"/>
      <dgm:spPr/>
    </dgm:pt>
    <dgm:pt modelId="{6EBF3025-4395-464D-852E-617AC5DA69D7}" type="pres">
      <dgm:prSet presAssocID="{02900BEF-B1FF-4443-BE1C-EA2E38452ECB}" presName="rootText" presStyleLbl="node2" presStyleIdx="2" presStyleCnt="4" custLinFactNeighborX="0">
        <dgm:presLayoutVars>
          <dgm:chPref val="3"/>
        </dgm:presLayoutVars>
      </dgm:prSet>
      <dgm:spPr/>
    </dgm:pt>
    <dgm:pt modelId="{0E5157E7-EC9F-0E40-A2DF-1F0DC921B9D5}" type="pres">
      <dgm:prSet presAssocID="{02900BEF-B1FF-4443-BE1C-EA2E38452ECB}" presName="rootConnector" presStyleLbl="node2" presStyleIdx="2" presStyleCnt="4"/>
      <dgm:spPr/>
    </dgm:pt>
    <dgm:pt modelId="{F8B0D6FA-AF8C-6442-B0BE-899AEDA2978E}" type="pres">
      <dgm:prSet presAssocID="{02900BEF-B1FF-4443-BE1C-EA2E38452ECB}" presName="hierChild4" presStyleCnt="0"/>
      <dgm:spPr/>
    </dgm:pt>
    <dgm:pt modelId="{F556E9CC-A7DB-ED44-AF8D-8B903A4ABFD0}" type="pres">
      <dgm:prSet presAssocID="{02900BEF-B1FF-4443-BE1C-EA2E38452ECB}" presName="hierChild5" presStyleCnt="0"/>
      <dgm:spPr/>
    </dgm:pt>
    <dgm:pt modelId="{F430D6BC-0F12-984F-BAE2-D1A3476C1FC7}" type="pres">
      <dgm:prSet presAssocID="{3280B52B-ABC2-4346-914F-1EBCF8E291A1}" presName="Name37" presStyleLbl="parChTrans1D2" presStyleIdx="3" presStyleCnt="4"/>
      <dgm:spPr/>
    </dgm:pt>
    <dgm:pt modelId="{F0F9563D-214F-D041-B6F7-F3410CD2A18D}" type="pres">
      <dgm:prSet presAssocID="{4A168235-5803-354F-95D1-4FC91956DAF2}" presName="hierRoot2" presStyleCnt="0">
        <dgm:presLayoutVars>
          <dgm:hierBranch val="init"/>
        </dgm:presLayoutVars>
      </dgm:prSet>
      <dgm:spPr/>
    </dgm:pt>
    <dgm:pt modelId="{7A12B2AE-B1FB-D24E-B180-747A311F8D2B}" type="pres">
      <dgm:prSet presAssocID="{4A168235-5803-354F-95D1-4FC91956DAF2}" presName="rootComposite" presStyleCnt="0"/>
      <dgm:spPr/>
    </dgm:pt>
    <dgm:pt modelId="{361C00B6-EF32-A84D-AC31-960F3113CDE5}" type="pres">
      <dgm:prSet presAssocID="{4A168235-5803-354F-95D1-4FC91956DAF2}" presName="rootText" presStyleLbl="node2" presStyleIdx="3" presStyleCnt="4">
        <dgm:presLayoutVars>
          <dgm:chPref val="3"/>
        </dgm:presLayoutVars>
      </dgm:prSet>
      <dgm:spPr/>
    </dgm:pt>
    <dgm:pt modelId="{F68B36D3-60BB-7043-B221-E4F2E3F02911}" type="pres">
      <dgm:prSet presAssocID="{4A168235-5803-354F-95D1-4FC91956DAF2}" presName="rootConnector" presStyleLbl="node2" presStyleIdx="3" presStyleCnt="4"/>
      <dgm:spPr/>
    </dgm:pt>
    <dgm:pt modelId="{06F7D0C9-5BF1-094F-B95C-80F7ED9E7BA3}" type="pres">
      <dgm:prSet presAssocID="{4A168235-5803-354F-95D1-4FC91956DAF2}" presName="hierChild4" presStyleCnt="0"/>
      <dgm:spPr/>
    </dgm:pt>
    <dgm:pt modelId="{56BA81F8-DDB3-3840-887D-AA57B2539210}" type="pres">
      <dgm:prSet presAssocID="{4A168235-5803-354F-95D1-4FC91956DAF2}" presName="hierChild5" presStyleCnt="0"/>
      <dgm:spPr/>
    </dgm:pt>
    <dgm:pt modelId="{02011A14-2DCE-074F-89C9-862F1D02C5F9}" type="pres">
      <dgm:prSet presAssocID="{5CFD5095-5F7A-4E46-A6CA-43A11DD48B1D}" presName="hierChild3" presStyleCnt="0"/>
      <dgm:spPr/>
    </dgm:pt>
  </dgm:ptLst>
  <dgm:cxnLst>
    <dgm:cxn modelId="{A1279D19-8A74-3447-BC07-1DBB21F5C022}" type="presOf" srcId="{248418A7-62FF-3946-9FF2-699C4DB2DCFA}" destId="{52B1F020-9061-F646-8484-6737140787D2}" srcOrd="1" destOrd="0" presId="urn:microsoft.com/office/officeart/2005/8/layout/orgChart1"/>
    <dgm:cxn modelId="{1D862A1C-92A0-5844-9B39-ED99F8E7E8D7}" srcId="{5CFD5095-5F7A-4E46-A6CA-43A11DD48B1D}" destId="{4A168235-5803-354F-95D1-4FC91956DAF2}" srcOrd="3" destOrd="0" parTransId="{3280B52B-ABC2-4346-914F-1EBCF8E291A1}" sibTransId="{002F4CB6-7EBB-5140-B5EB-063B40932666}"/>
    <dgm:cxn modelId="{D6503042-3017-6940-B47D-D3CC679A408A}" srcId="{5CFD5095-5F7A-4E46-A6CA-43A11DD48B1D}" destId="{02900BEF-B1FF-4443-BE1C-EA2E38452ECB}" srcOrd="2" destOrd="0" parTransId="{80B04B35-1467-1E49-AF68-9745DF3908A2}" sibTransId="{3739183E-BC23-9445-80D6-D349AFA8A38F}"/>
    <dgm:cxn modelId="{086CE345-A420-464C-8C71-445EEFF8AFFB}" type="presOf" srcId="{6F44CDB6-C470-D545-A741-6FDCD11BABBC}" destId="{4FF3F379-FC9A-5E4D-997D-7E6DFFA776B5}" srcOrd="0" destOrd="0" presId="urn:microsoft.com/office/officeart/2005/8/layout/orgChart1"/>
    <dgm:cxn modelId="{7FEA5148-2AFF-E049-9C73-2F007E938576}" srcId="{D4FA2205-4BDF-E94E-A435-342A03F9103F}" destId="{5CFD5095-5F7A-4E46-A6CA-43A11DD48B1D}" srcOrd="0" destOrd="0" parTransId="{5B9A814F-A3EF-A542-94BB-C032EB8E2D1A}" sibTransId="{930EFD7F-EED6-B240-A66B-32D6B1F5B434}"/>
    <dgm:cxn modelId="{F41B5D5C-6E4D-604D-B49F-75FA1B155231}" srcId="{5CFD5095-5F7A-4E46-A6CA-43A11DD48B1D}" destId="{248418A7-62FF-3946-9FF2-699C4DB2DCFA}" srcOrd="1" destOrd="0" parTransId="{33E45BF3-AFF4-2E47-BDA1-D180A8023AB3}" sibTransId="{7BEDCCA4-CC83-364F-B7ED-5189BCF791B5}"/>
    <dgm:cxn modelId="{BC20D26A-1ADC-7943-9AA7-305066DD7331}" type="presOf" srcId="{C6931944-E32D-1B47-AB34-5CC1A7416AB0}" destId="{89463E41-CB20-9A4D-9C38-B67EBD6041DC}" srcOrd="0" destOrd="0" presId="urn:microsoft.com/office/officeart/2005/8/layout/orgChart1"/>
    <dgm:cxn modelId="{E04CAA6D-8864-2B41-A512-5A58F643D6B0}" type="presOf" srcId="{D4FA2205-4BDF-E94E-A435-342A03F9103F}" destId="{0908B183-DF66-B346-9ADF-4BC039933C21}" srcOrd="0" destOrd="0" presId="urn:microsoft.com/office/officeart/2005/8/layout/orgChart1"/>
    <dgm:cxn modelId="{36BE0C76-7BC7-D141-8C75-56948B54ACE9}" type="presOf" srcId="{33E45BF3-AFF4-2E47-BDA1-D180A8023AB3}" destId="{FFD03C07-F9EC-0B49-B988-7E12A0B026D6}" srcOrd="0" destOrd="0" presId="urn:microsoft.com/office/officeart/2005/8/layout/orgChart1"/>
    <dgm:cxn modelId="{78F43081-1D82-3F45-A48F-54A5470D2C1B}" type="presOf" srcId="{5CFD5095-5F7A-4E46-A6CA-43A11DD48B1D}" destId="{299A7671-D5EA-B041-996C-BA98052596B3}" srcOrd="1" destOrd="0" presId="urn:microsoft.com/office/officeart/2005/8/layout/orgChart1"/>
    <dgm:cxn modelId="{3EE94295-C766-9B43-99CA-671F6791FAFD}" type="presOf" srcId="{5CFD5095-5F7A-4E46-A6CA-43A11DD48B1D}" destId="{531F119C-B285-4842-A743-4E37C5350320}" srcOrd="0" destOrd="0" presId="urn:microsoft.com/office/officeart/2005/8/layout/orgChart1"/>
    <dgm:cxn modelId="{AAE1B498-ACB0-0244-B5BD-61F883D835B0}" type="presOf" srcId="{80B04B35-1467-1E49-AF68-9745DF3908A2}" destId="{3AF0F26E-E669-8C4C-A288-44467480DB97}" srcOrd="0" destOrd="0" presId="urn:microsoft.com/office/officeart/2005/8/layout/orgChart1"/>
    <dgm:cxn modelId="{25A14EA0-63AB-0549-AF57-DC5CE076306F}" type="presOf" srcId="{248418A7-62FF-3946-9FF2-699C4DB2DCFA}" destId="{C786695D-1A50-244F-92E0-234CCFB36EAC}" srcOrd="0" destOrd="0" presId="urn:microsoft.com/office/officeart/2005/8/layout/orgChart1"/>
    <dgm:cxn modelId="{8D5184A5-ABF6-BD45-B114-EF2488FD0C98}" srcId="{5CFD5095-5F7A-4E46-A6CA-43A11DD48B1D}" destId="{6F44CDB6-C470-D545-A741-6FDCD11BABBC}" srcOrd="0" destOrd="0" parTransId="{C6931944-E32D-1B47-AB34-5CC1A7416AB0}" sibTransId="{7345216C-4818-B14C-9394-57240380A35C}"/>
    <dgm:cxn modelId="{EF30FBB7-938E-6144-BF13-759E81A23159}" type="presOf" srcId="{4A168235-5803-354F-95D1-4FC91956DAF2}" destId="{361C00B6-EF32-A84D-AC31-960F3113CDE5}" srcOrd="0" destOrd="0" presId="urn:microsoft.com/office/officeart/2005/8/layout/orgChart1"/>
    <dgm:cxn modelId="{8E8C01C6-2268-424A-BBED-62A7125CE145}" type="presOf" srcId="{02900BEF-B1FF-4443-BE1C-EA2E38452ECB}" destId="{0E5157E7-EC9F-0E40-A2DF-1F0DC921B9D5}" srcOrd="1" destOrd="0" presId="urn:microsoft.com/office/officeart/2005/8/layout/orgChart1"/>
    <dgm:cxn modelId="{4F83BBDA-094C-CD41-9222-0590B678497C}" type="presOf" srcId="{02900BEF-B1FF-4443-BE1C-EA2E38452ECB}" destId="{6EBF3025-4395-464D-852E-617AC5DA69D7}" srcOrd="0" destOrd="0" presId="urn:microsoft.com/office/officeart/2005/8/layout/orgChart1"/>
    <dgm:cxn modelId="{34D14FE9-7EB1-5746-A488-EF4FB2995FC0}" type="presOf" srcId="{3280B52B-ABC2-4346-914F-1EBCF8E291A1}" destId="{F430D6BC-0F12-984F-BAE2-D1A3476C1FC7}" srcOrd="0" destOrd="0" presId="urn:microsoft.com/office/officeart/2005/8/layout/orgChart1"/>
    <dgm:cxn modelId="{F5821EED-F8F8-2145-9B07-DDBD56B32B88}" type="presOf" srcId="{4A168235-5803-354F-95D1-4FC91956DAF2}" destId="{F68B36D3-60BB-7043-B221-E4F2E3F02911}" srcOrd="1" destOrd="0" presId="urn:microsoft.com/office/officeart/2005/8/layout/orgChart1"/>
    <dgm:cxn modelId="{73CE93FB-1F72-4D40-A97B-55E2A4A866B5}" type="presOf" srcId="{6F44CDB6-C470-D545-A741-6FDCD11BABBC}" destId="{3F21B668-39A8-6F46-B56B-83AC6BC1DD59}" srcOrd="1" destOrd="0" presId="urn:microsoft.com/office/officeart/2005/8/layout/orgChart1"/>
    <dgm:cxn modelId="{6D4EB3B5-4955-7446-A229-0BE0FB119C6D}" type="presParOf" srcId="{0908B183-DF66-B346-9ADF-4BC039933C21}" destId="{01A20A0B-A64F-9A43-9DAA-C01CC3013AD6}" srcOrd="0" destOrd="0" presId="urn:microsoft.com/office/officeart/2005/8/layout/orgChart1"/>
    <dgm:cxn modelId="{7918C0A2-EC96-1645-A85A-6D7A56AFD785}" type="presParOf" srcId="{01A20A0B-A64F-9A43-9DAA-C01CC3013AD6}" destId="{368C1086-C81E-304F-AA6A-006900B6B45D}" srcOrd="0" destOrd="0" presId="urn:microsoft.com/office/officeart/2005/8/layout/orgChart1"/>
    <dgm:cxn modelId="{5855AD59-FF84-5D4B-857F-F46C5DE33FEC}" type="presParOf" srcId="{368C1086-C81E-304F-AA6A-006900B6B45D}" destId="{531F119C-B285-4842-A743-4E37C5350320}" srcOrd="0" destOrd="0" presId="urn:microsoft.com/office/officeart/2005/8/layout/orgChart1"/>
    <dgm:cxn modelId="{ABA92CC6-77E9-2D4E-8111-CADE05E6167B}" type="presParOf" srcId="{368C1086-C81E-304F-AA6A-006900B6B45D}" destId="{299A7671-D5EA-B041-996C-BA98052596B3}" srcOrd="1" destOrd="0" presId="urn:microsoft.com/office/officeart/2005/8/layout/orgChart1"/>
    <dgm:cxn modelId="{82886155-00E6-DA4B-9448-4AABDC836866}" type="presParOf" srcId="{01A20A0B-A64F-9A43-9DAA-C01CC3013AD6}" destId="{A540BAE8-18C7-A149-A7D1-5657D508B3D3}" srcOrd="1" destOrd="0" presId="urn:microsoft.com/office/officeart/2005/8/layout/orgChart1"/>
    <dgm:cxn modelId="{1A574E9A-BF85-B74B-B86C-6DDFD5467B1E}" type="presParOf" srcId="{A540BAE8-18C7-A149-A7D1-5657D508B3D3}" destId="{89463E41-CB20-9A4D-9C38-B67EBD6041DC}" srcOrd="0" destOrd="0" presId="urn:microsoft.com/office/officeart/2005/8/layout/orgChart1"/>
    <dgm:cxn modelId="{584AAB9C-B989-9F48-B80F-581DF22B7173}" type="presParOf" srcId="{A540BAE8-18C7-A149-A7D1-5657D508B3D3}" destId="{E8C29315-9D07-4341-961F-A4377CD680AC}" srcOrd="1" destOrd="0" presId="urn:microsoft.com/office/officeart/2005/8/layout/orgChart1"/>
    <dgm:cxn modelId="{DECC1E50-FFCE-CB40-9099-1124F4C61D32}" type="presParOf" srcId="{E8C29315-9D07-4341-961F-A4377CD680AC}" destId="{0C466170-210A-9D47-9174-72D10BC52145}" srcOrd="0" destOrd="0" presId="urn:microsoft.com/office/officeart/2005/8/layout/orgChart1"/>
    <dgm:cxn modelId="{13621BA2-FCA2-B34B-BA2F-6A0AD850DFA5}" type="presParOf" srcId="{0C466170-210A-9D47-9174-72D10BC52145}" destId="{4FF3F379-FC9A-5E4D-997D-7E6DFFA776B5}" srcOrd="0" destOrd="0" presId="urn:microsoft.com/office/officeart/2005/8/layout/orgChart1"/>
    <dgm:cxn modelId="{1B24A434-456B-F748-AC84-DFFDBC3384A8}" type="presParOf" srcId="{0C466170-210A-9D47-9174-72D10BC52145}" destId="{3F21B668-39A8-6F46-B56B-83AC6BC1DD59}" srcOrd="1" destOrd="0" presId="urn:microsoft.com/office/officeart/2005/8/layout/orgChart1"/>
    <dgm:cxn modelId="{B3C027DD-6865-8147-85EF-11E8E9704644}" type="presParOf" srcId="{E8C29315-9D07-4341-961F-A4377CD680AC}" destId="{655C27A8-35BD-D94F-A28C-D789AA8486D4}" srcOrd="1" destOrd="0" presId="urn:microsoft.com/office/officeart/2005/8/layout/orgChart1"/>
    <dgm:cxn modelId="{920D3075-456B-5043-BCF4-32D810CB0FA6}" type="presParOf" srcId="{E8C29315-9D07-4341-961F-A4377CD680AC}" destId="{B1C95307-A93F-284F-BBD8-80EA14DE1428}" srcOrd="2" destOrd="0" presId="urn:microsoft.com/office/officeart/2005/8/layout/orgChart1"/>
    <dgm:cxn modelId="{064C6AE7-805A-F346-B7EB-4C371A6F3687}" type="presParOf" srcId="{A540BAE8-18C7-A149-A7D1-5657D508B3D3}" destId="{FFD03C07-F9EC-0B49-B988-7E12A0B026D6}" srcOrd="2" destOrd="0" presId="urn:microsoft.com/office/officeart/2005/8/layout/orgChart1"/>
    <dgm:cxn modelId="{34044C5B-4A07-3248-A8BC-C71C97C2639E}" type="presParOf" srcId="{A540BAE8-18C7-A149-A7D1-5657D508B3D3}" destId="{E3BA7A80-8946-F44D-AB17-CD2889F89FB3}" srcOrd="3" destOrd="0" presId="urn:microsoft.com/office/officeart/2005/8/layout/orgChart1"/>
    <dgm:cxn modelId="{2052DA0D-06CE-9549-8910-458E73077BB2}" type="presParOf" srcId="{E3BA7A80-8946-F44D-AB17-CD2889F89FB3}" destId="{9A2F0A02-57FC-E744-9720-CE1B24B729DC}" srcOrd="0" destOrd="0" presId="urn:microsoft.com/office/officeart/2005/8/layout/orgChart1"/>
    <dgm:cxn modelId="{A3177608-98F0-844C-8143-9C67B4D3A3DA}" type="presParOf" srcId="{9A2F0A02-57FC-E744-9720-CE1B24B729DC}" destId="{C786695D-1A50-244F-92E0-234CCFB36EAC}" srcOrd="0" destOrd="0" presId="urn:microsoft.com/office/officeart/2005/8/layout/orgChart1"/>
    <dgm:cxn modelId="{9BF3F373-07B8-C947-8D80-5E6E5E508A19}" type="presParOf" srcId="{9A2F0A02-57FC-E744-9720-CE1B24B729DC}" destId="{52B1F020-9061-F646-8484-6737140787D2}" srcOrd="1" destOrd="0" presId="urn:microsoft.com/office/officeart/2005/8/layout/orgChart1"/>
    <dgm:cxn modelId="{C24EF29B-3E14-9847-B287-11A0E91031B1}" type="presParOf" srcId="{E3BA7A80-8946-F44D-AB17-CD2889F89FB3}" destId="{38CCBAD6-1CED-EF41-83F9-FA4FF9D93465}" srcOrd="1" destOrd="0" presId="urn:microsoft.com/office/officeart/2005/8/layout/orgChart1"/>
    <dgm:cxn modelId="{3E85BC7B-E85B-4142-AC0B-5538ADA9633D}" type="presParOf" srcId="{E3BA7A80-8946-F44D-AB17-CD2889F89FB3}" destId="{3171F07B-FF42-E248-A48C-64E0A1365DBB}" srcOrd="2" destOrd="0" presId="urn:microsoft.com/office/officeart/2005/8/layout/orgChart1"/>
    <dgm:cxn modelId="{C4EA10DB-EF8E-3D42-BC1D-E16D7006EAA9}" type="presParOf" srcId="{A540BAE8-18C7-A149-A7D1-5657D508B3D3}" destId="{3AF0F26E-E669-8C4C-A288-44467480DB97}" srcOrd="4" destOrd="0" presId="urn:microsoft.com/office/officeart/2005/8/layout/orgChart1"/>
    <dgm:cxn modelId="{2175E501-CC0E-B743-A818-F3DDCBF37FD1}" type="presParOf" srcId="{A540BAE8-18C7-A149-A7D1-5657D508B3D3}" destId="{69AC9540-558A-8743-B8DF-58E48E18992A}" srcOrd="5" destOrd="0" presId="urn:microsoft.com/office/officeart/2005/8/layout/orgChart1"/>
    <dgm:cxn modelId="{40B73027-F5E5-3E45-921F-AC88C857AC3A}" type="presParOf" srcId="{69AC9540-558A-8743-B8DF-58E48E18992A}" destId="{477FE9EB-8807-8745-A432-7AB5EAF340EA}" srcOrd="0" destOrd="0" presId="urn:microsoft.com/office/officeart/2005/8/layout/orgChart1"/>
    <dgm:cxn modelId="{376FD13B-7654-D440-B975-090C07A7B98C}" type="presParOf" srcId="{477FE9EB-8807-8745-A432-7AB5EAF340EA}" destId="{6EBF3025-4395-464D-852E-617AC5DA69D7}" srcOrd="0" destOrd="0" presId="urn:microsoft.com/office/officeart/2005/8/layout/orgChart1"/>
    <dgm:cxn modelId="{48FAE1C7-8297-7042-89B8-1725B637CFBD}" type="presParOf" srcId="{477FE9EB-8807-8745-A432-7AB5EAF340EA}" destId="{0E5157E7-EC9F-0E40-A2DF-1F0DC921B9D5}" srcOrd="1" destOrd="0" presId="urn:microsoft.com/office/officeart/2005/8/layout/orgChart1"/>
    <dgm:cxn modelId="{9A734F48-A41D-B44D-93A5-B1B2E4BFCD44}" type="presParOf" srcId="{69AC9540-558A-8743-B8DF-58E48E18992A}" destId="{F8B0D6FA-AF8C-6442-B0BE-899AEDA2978E}" srcOrd="1" destOrd="0" presId="urn:microsoft.com/office/officeart/2005/8/layout/orgChart1"/>
    <dgm:cxn modelId="{DEC56305-DF6F-E64D-99B3-19A29B3399D4}" type="presParOf" srcId="{69AC9540-558A-8743-B8DF-58E48E18992A}" destId="{F556E9CC-A7DB-ED44-AF8D-8B903A4ABFD0}" srcOrd="2" destOrd="0" presId="urn:microsoft.com/office/officeart/2005/8/layout/orgChart1"/>
    <dgm:cxn modelId="{89E41E2D-9302-C845-A3DF-C4D37D7B0295}" type="presParOf" srcId="{A540BAE8-18C7-A149-A7D1-5657D508B3D3}" destId="{F430D6BC-0F12-984F-BAE2-D1A3476C1FC7}" srcOrd="6" destOrd="0" presId="urn:microsoft.com/office/officeart/2005/8/layout/orgChart1"/>
    <dgm:cxn modelId="{97CF19F7-6AAA-0B42-BD74-655D7EC94A1F}" type="presParOf" srcId="{A540BAE8-18C7-A149-A7D1-5657D508B3D3}" destId="{F0F9563D-214F-D041-B6F7-F3410CD2A18D}" srcOrd="7" destOrd="0" presId="urn:microsoft.com/office/officeart/2005/8/layout/orgChart1"/>
    <dgm:cxn modelId="{F81D3943-2D56-A84D-892E-06807E4F3EB9}" type="presParOf" srcId="{F0F9563D-214F-D041-B6F7-F3410CD2A18D}" destId="{7A12B2AE-B1FB-D24E-B180-747A311F8D2B}" srcOrd="0" destOrd="0" presId="urn:microsoft.com/office/officeart/2005/8/layout/orgChart1"/>
    <dgm:cxn modelId="{052BEEBA-0428-6247-BA7E-8263D5764DCB}" type="presParOf" srcId="{7A12B2AE-B1FB-D24E-B180-747A311F8D2B}" destId="{361C00B6-EF32-A84D-AC31-960F3113CDE5}" srcOrd="0" destOrd="0" presId="urn:microsoft.com/office/officeart/2005/8/layout/orgChart1"/>
    <dgm:cxn modelId="{8B689FAF-C2E5-DA46-B039-3245E20618F8}" type="presParOf" srcId="{7A12B2AE-B1FB-D24E-B180-747A311F8D2B}" destId="{F68B36D3-60BB-7043-B221-E4F2E3F02911}" srcOrd="1" destOrd="0" presId="urn:microsoft.com/office/officeart/2005/8/layout/orgChart1"/>
    <dgm:cxn modelId="{127E56B8-4552-F045-B877-1B928FAD40D9}" type="presParOf" srcId="{F0F9563D-214F-D041-B6F7-F3410CD2A18D}" destId="{06F7D0C9-5BF1-094F-B95C-80F7ED9E7BA3}" srcOrd="1" destOrd="0" presId="urn:microsoft.com/office/officeart/2005/8/layout/orgChart1"/>
    <dgm:cxn modelId="{B19129BD-D494-A144-9667-09D18AFAFCD4}" type="presParOf" srcId="{F0F9563D-214F-D041-B6F7-F3410CD2A18D}" destId="{56BA81F8-DDB3-3840-887D-AA57B2539210}" srcOrd="2" destOrd="0" presId="urn:microsoft.com/office/officeart/2005/8/layout/orgChart1"/>
    <dgm:cxn modelId="{213ABDC7-798B-6645-8786-525FFF632DF2}" type="presParOf" srcId="{01A20A0B-A64F-9A43-9DAA-C01CC3013AD6}" destId="{02011A14-2DCE-074F-89C9-862F1D02C5F9}"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0259D5-EFA7-2C42-8574-16E4B467B950}" type="doc">
      <dgm:prSet loTypeId="urn:microsoft.com/office/officeart/2005/8/layout/venn1" loCatId="" qsTypeId="urn:microsoft.com/office/officeart/2005/8/quickstyle/simple1" qsCatId="simple" csTypeId="urn:microsoft.com/office/officeart/2005/8/colors/accent2_3" csCatId="accent2" phldr="1"/>
      <dgm:spPr/>
    </dgm:pt>
    <dgm:pt modelId="{D5EFC936-D600-0E40-B687-7B8942E8B0D2}">
      <dgm:prSet phldrT="[Text]"/>
      <dgm:spPr/>
      <dgm:t>
        <a:bodyPr/>
        <a:lstStyle/>
        <a:p>
          <a:r>
            <a:rPr lang="en-US" dirty="0"/>
            <a:t>Google Trends</a:t>
          </a:r>
        </a:p>
      </dgm:t>
    </dgm:pt>
    <dgm:pt modelId="{F7FDCEF2-6803-0E42-9305-5AE3C2617AC5}" type="parTrans" cxnId="{F9720606-549F-4C48-AA1E-FAA371B0271D}">
      <dgm:prSet/>
      <dgm:spPr/>
      <dgm:t>
        <a:bodyPr/>
        <a:lstStyle/>
        <a:p>
          <a:endParaRPr lang="en-US"/>
        </a:p>
      </dgm:t>
    </dgm:pt>
    <dgm:pt modelId="{357E0DAB-31CB-2547-A65D-0E1471A2DC4F}" type="sibTrans" cxnId="{F9720606-549F-4C48-AA1E-FAA371B0271D}">
      <dgm:prSet/>
      <dgm:spPr/>
      <dgm:t>
        <a:bodyPr/>
        <a:lstStyle/>
        <a:p>
          <a:endParaRPr lang="en-US"/>
        </a:p>
      </dgm:t>
    </dgm:pt>
    <dgm:pt modelId="{1F6A2E19-26EB-B244-8237-14E72677C99E}">
      <dgm:prSet phldrT="[Text]"/>
      <dgm:spPr/>
      <dgm:t>
        <a:bodyPr/>
        <a:lstStyle/>
        <a:p>
          <a:r>
            <a:rPr lang="en-US" dirty="0"/>
            <a:t>Tesla Sales</a:t>
          </a:r>
        </a:p>
      </dgm:t>
    </dgm:pt>
    <dgm:pt modelId="{560F0C01-63CB-3443-A740-82ED2E65B1AB}" type="parTrans" cxnId="{4BC374C4-1D07-1C42-B2D0-4C0BC921C807}">
      <dgm:prSet/>
      <dgm:spPr/>
      <dgm:t>
        <a:bodyPr/>
        <a:lstStyle/>
        <a:p>
          <a:endParaRPr lang="en-US"/>
        </a:p>
      </dgm:t>
    </dgm:pt>
    <dgm:pt modelId="{0DF88B8F-4AAA-F549-8642-A5B2D230B8FC}" type="sibTrans" cxnId="{4BC374C4-1D07-1C42-B2D0-4C0BC921C807}">
      <dgm:prSet/>
      <dgm:spPr/>
      <dgm:t>
        <a:bodyPr/>
        <a:lstStyle/>
        <a:p>
          <a:endParaRPr lang="en-US"/>
        </a:p>
      </dgm:t>
    </dgm:pt>
    <dgm:pt modelId="{80E97FEE-C7FD-3F41-8AAD-6C99596ADD2C}">
      <dgm:prSet phldrT="[Text]"/>
      <dgm:spPr/>
      <dgm:t>
        <a:bodyPr/>
        <a:lstStyle/>
        <a:p>
          <a:r>
            <a:rPr lang="en-US" dirty="0"/>
            <a:t>Tesla Stock</a:t>
          </a:r>
        </a:p>
      </dgm:t>
    </dgm:pt>
    <dgm:pt modelId="{6C771E88-C653-4F4F-BB46-E9CF80D850D5}" type="parTrans" cxnId="{A76CF5E7-D524-EB46-8403-ADF6FDB1B5C9}">
      <dgm:prSet/>
      <dgm:spPr/>
      <dgm:t>
        <a:bodyPr/>
        <a:lstStyle/>
        <a:p>
          <a:endParaRPr lang="en-US"/>
        </a:p>
      </dgm:t>
    </dgm:pt>
    <dgm:pt modelId="{5B8DE43A-6729-5E4B-8111-6BEFC531B6CA}" type="sibTrans" cxnId="{A76CF5E7-D524-EB46-8403-ADF6FDB1B5C9}">
      <dgm:prSet/>
      <dgm:spPr/>
      <dgm:t>
        <a:bodyPr/>
        <a:lstStyle/>
        <a:p>
          <a:endParaRPr lang="en-US"/>
        </a:p>
      </dgm:t>
    </dgm:pt>
    <dgm:pt modelId="{AEFE4A2C-713A-1442-AB49-C3BCDF239FBF}">
      <dgm:prSet/>
      <dgm:spPr/>
      <dgm:t>
        <a:bodyPr/>
        <a:lstStyle/>
        <a:p>
          <a:r>
            <a:rPr lang="en-US" dirty="0"/>
            <a:t>U.S. Gasoline Prices</a:t>
          </a:r>
        </a:p>
      </dgm:t>
    </dgm:pt>
    <dgm:pt modelId="{B0D59292-50F5-1646-985E-EE5D6012CE2D}" type="parTrans" cxnId="{34EB10F1-EB6E-7F44-9EC1-15BA54DEDEF4}">
      <dgm:prSet/>
      <dgm:spPr/>
      <dgm:t>
        <a:bodyPr/>
        <a:lstStyle/>
        <a:p>
          <a:endParaRPr lang="en-US"/>
        </a:p>
      </dgm:t>
    </dgm:pt>
    <dgm:pt modelId="{A21B6E17-E727-2E43-87DB-6EA006F945D4}" type="sibTrans" cxnId="{34EB10F1-EB6E-7F44-9EC1-15BA54DEDEF4}">
      <dgm:prSet/>
      <dgm:spPr/>
      <dgm:t>
        <a:bodyPr/>
        <a:lstStyle/>
        <a:p>
          <a:endParaRPr lang="en-US"/>
        </a:p>
      </dgm:t>
    </dgm:pt>
    <dgm:pt modelId="{26425308-69D9-DB4E-8770-085EE8CCEF8D}" type="pres">
      <dgm:prSet presAssocID="{480259D5-EFA7-2C42-8574-16E4B467B950}" presName="compositeShape" presStyleCnt="0">
        <dgm:presLayoutVars>
          <dgm:chMax val="7"/>
          <dgm:dir/>
          <dgm:resizeHandles val="exact"/>
        </dgm:presLayoutVars>
      </dgm:prSet>
      <dgm:spPr/>
    </dgm:pt>
    <dgm:pt modelId="{A46CF997-CB83-B849-9D81-C0FD1044975B}" type="pres">
      <dgm:prSet presAssocID="{D5EFC936-D600-0E40-B687-7B8942E8B0D2}" presName="circ1" presStyleLbl="vennNode1" presStyleIdx="0" presStyleCnt="4"/>
      <dgm:spPr/>
    </dgm:pt>
    <dgm:pt modelId="{EC827908-1DA2-FD4E-88A9-B268FD386C26}" type="pres">
      <dgm:prSet presAssocID="{D5EFC936-D600-0E40-B687-7B8942E8B0D2}" presName="circ1Tx" presStyleLbl="revTx" presStyleIdx="0" presStyleCnt="0">
        <dgm:presLayoutVars>
          <dgm:chMax val="0"/>
          <dgm:chPref val="0"/>
          <dgm:bulletEnabled val="1"/>
        </dgm:presLayoutVars>
      </dgm:prSet>
      <dgm:spPr/>
    </dgm:pt>
    <dgm:pt modelId="{A4AAB5D6-C451-7746-BC8D-057B2D3CE0F1}" type="pres">
      <dgm:prSet presAssocID="{1F6A2E19-26EB-B244-8237-14E72677C99E}" presName="circ2" presStyleLbl="vennNode1" presStyleIdx="1" presStyleCnt="4" custScaleX="125884" custScaleY="99760"/>
      <dgm:spPr/>
    </dgm:pt>
    <dgm:pt modelId="{0C02A793-9F10-7F44-B0B3-1C64D75879DC}" type="pres">
      <dgm:prSet presAssocID="{1F6A2E19-26EB-B244-8237-14E72677C99E}" presName="circ2Tx" presStyleLbl="revTx" presStyleIdx="0" presStyleCnt="0">
        <dgm:presLayoutVars>
          <dgm:chMax val="0"/>
          <dgm:chPref val="0"/>
          <dgm:bulletEnabled val="1"/>
        </dgm:presLayoutVars>
      </dgm:prSet>
      <dgm:spPr/>
    </dgm:pt>
    <dgm:pt modelId="{9702DB86-751C-834D-B7BF-75859E05FCC5}" type="pres">
      <dgm:prSet presAssocID="{80E97FEE-C7FD-3F41-8AAD-6C99596ADD2C}" presName="circ3" presStyleLbl="vennNode1" presStyleIdx="2" presStyleCnt="4"/>
      <dgm:spPr/>
    </dgm:pt>
    <dgm:pt modelId="{36560A0A-2C0A-2042-AB38-724C15D755F4}" type="pres">
      <dgm:prSet presAssocID="{80E97FEE-C7FD-3F41-8AAD-6C99596ADD2C}" presName="circ3Tx" presStyleLbl="revTx" presStyleIdx="0" presStyleCnt="0">
        <dgm:presLayoutVars>
          <dgm:chMax val="0"/>
          <dgm:chPref val="0"/>
          <dgm:bulletEnabled val="1"/>
        </dgm:presLayoutVars>
      </dgm:prSet>
      <dgm:spPr/>
    </dgm:pt>
    <dgm:pt modelId="{2D83618D-BF71-474B-AB8B-FBB4636E59FE}" type="pres">
      <dgm:prSet presAssocID="{AEFE4A2C-713A-1442-AB49-C3BCDF239FBF}" presName="circ4" presStyleLbl="vennNode1" presStyleIdx="3" presStyleCnt="4" custScaleX="118252" custScaleY="101820"/>
      <dgm:spPr/>
    </dgm:pt>
    <dgm:pt modelId="{560C7BD8-A898-9147-AE49-D2E7F30BFC65}" type="pres">
      <dgm:prSet presAssocID="{AEFE4A2C-713A-1442-AB49-C3BCDF239FBF}" presName="circ4Tx" presStyleLbl="revTx" presStyleIdx="0" presStyleCnt="0">
        <dgm:presLayoutVars>
          <dgm:chMax val="0"/>
          <dgm:chPref val="0"/>
          <dgm:bulletEnabled val="1"/>
        </dgm:presLayoutVars>
      </dgm:prSet>
      <dgm:spPr/>
    </dgm:pt>
  </dgm:ptLst>
  <dgm:cxnLst>
    <dgm:cxn modelId="{F9720606-549F-4C48-AA1E-FAA371B0271D}" srcId="{480259D5-EFA7-2C42-8574-16E4B467B950}" destId="{D5EFC936-D600-0E40-B687-7B8942E8B0D2}" srcOrd="0" destOrd="0" parTransId="{F7FDCEF2-6803-0E42-9305-5AE3C2617AC5}" sibTransId="{357E0DAB-31CB-2547-A65D-0E1471A2DC4F}"/>
    <dgm:cxn modelId="{BFFBC443-E0EF-0443-9BC6-3C9483E44890}" type="presOf" srcId="{80E97FEE-C7FD-3F41-8AAD-6C99596ADD2C}" destId="{36560A0A-2C0A-2042-AB38-724C15D755F4}" srcOrd="1" destOrd="0" presId="urn:microsoft.com/office/officeart/2005/8/layout/venn1"/>
    <dgm:cxn modelId="{D8539A5A-F859-614C-9594-B3C0D995A4F2}" type="presOf" srcId="{D5EFC936-D600-0E40-B687-7B8942E8B0D2}" destId="{EC827908-1DA2-FD4E-88A9-B268FD386C26}" srcOrd="1" destOrd="0" presId="urn:microsoft.com/office/officeart/2005/8/layout/venn1"/>
    <dgm:cxn modelId="{4A8D8B85-C5C5-1049-9082-73CAFB3C2810}" type="presOf" srcId="{1F6A2E19-26EB-B244-8237-14E72677C99E}" destId="{A4AAB5D6-C451-7746-BC8D-057B2D3CE0F1}" srcOrd="0" destOrd="0" presId="urn:microsoft.com/office/officeart/2005/8/layout/venn1"/>
    <dgm:cxn modelId="{A06AA28A-6477-A54D-94FE-90A6A649D01A}" type="presOf" srcId="{AEFE4A2C-713A-1442-AB49-C3BCDF239FBF}" destId="{2D83618D-BF71-474B-AB8B-FBB4636E59FE}" srcOrd="0" destOrd="0" presId="urn:microsoft.com/office/officeart/2005/8/layout/venn1"/>
    <dgm:cxn modelId="{45B83E96-FEC8-4D43-83B7-F1CA7DCAD1CB}" type="presOf" srcId="{480259D5-EFA7-2C42-8574-16E4B467B950}" destId="{26425308-69D9-DB4E-8770-085EE8CCEF8D}" srcOrd="0" destOrd="0" presId="urn:microsoft.com/office/officeart/2005/8/layout/venn1"/>
    <dgm:cxn modelId="{950FA799-06AA-AD4F-A2AC-0B5EC8365CD2}" type="presOf" srcId="{AEFE4A2C-713A-1442-AB49-C3BCDF239FBF}" destId="{560C7BD8-A898-9147-AE49-D2E7F30BFC65}" srcOrd="1" destOrd="0" presId="urn:microsoft.com/office/officeart/2005/8/layout/venn1"/>
    <dgm:cxn modelId="{5F26F699-55FA-0B44-BDD5-F01D2786AD47}" type="presOf" srcId="{D5EFC936-D600-0E40-B687-7B8942E8B0D2}" destId="{A46CF997-CB83-B849-9D81-C0FD1044975B}" srcOrd="0" destOrd="0" presId="urn:microsoft.com/office/officeart/2005/8/layout/venn1"/>
    <dgm:cxn modelId="{BFBD47B9-2ABB-BF4F-84FF-4B1478D62E27}" type="presOf" srcId="{80E97FEE-C7FD-3F41-8AAD-6C99596ADD2C}" destId="{9702DB86-751C-834D-B7BF-75859E05FCC5}" srcOrd="0" destOrd="0" presId="urn:microsoft.com/office/officeart/2005/8/layout/venn1"/>
    <dgm:cxn modelId="{4BC374C4-1D07-1C42-B2D0-4C0BC921C807}" srcId="{480259D5-EFA7-2C42-8574-16E4B467B950}" destId="{1F6A2E19-26EB-B244-8237-14E72677C99E}" srcOrd="1" destOrd="0" parTransId="{560F0C01-63CB-3443-A740-82ED2E65B1AB}" sibTransId="{0DF88B8F-4AAA-F549-8642-A5B2D230B8FC}"/>
    <dgm:cxn modelId="{16426CE1-D291-F74C-9D1A-F4C25AC55C8B}" type="presOf" srcId="{1F6A2E19-26EB-B244-8237-14E72677C99E}" destId="{0C02A793-9F10-7F44-B0B3-1C64D75879DC}" srcOrd="1" destOrd="0" presId="urn:microsoft.com/office/officeart/2005/8/layout/venn1"/>
    <dgm:cxn modelId="{A76CF5E7-D524-EB46-8403-ADF6FDB1B5C9}" srcId="{480259D5-EFA7-2C42-8574-16E4B467B950}" destId="{80E97FEE-C7FD-3F41-8AAD-6C99596ADD2C}" srcOrd="2" destOrd="0" parTransId="{6C771E88-C653-4F4F-BB46-E9CF80D850D5}" sibTransId="{5B8DE43A-6729-5E4B-8111-6BEFC531B6CA}"/>
    <dgm:cxn modelId="{34EB10F1-EB6E-7F44-9EC1-15BA54DEDEF4}" srcId="{480259D5-EFA7-2C42-8574-16E4B467B950}" destId="{AEFE4A2C-713A-1442-AB49-C3BCDF239FBF}" srcOrd="3" destOrd="0" parTransId="{B0D59292-50F5-1646-985E-EE5D6012CE2D}" sibTransId="{A21B6E17-E727-2E43-87DB-6EA006F945D4}"/>
    <dgm:cxn modelId="{30586CEA-3C47-D14A-8EF4-24B9B3E8E925}" type="presParOf" srcId="{26425308-69D9-DB4E-8770-085EE8CCEF8D}" destId="{A46CF997-CB83-B849-9D81-C0FD1044975B}" srcOrd="0" destOrd="0" presId="urn:microsoft.com/office/officeart/2005/8/layout/venn1"/>
    <dgm:cxn modelId="{86BFE757-6A3E-E340-8918-86806AF1A356}" type="presParOf" srcId="{26425308-69D9-DB4E-8770-085EE8CCEF8D}" destId="{EC827908-1DA2-FD4E-88A9-B268FD386C26}" srcOrd="1" destOrd="0" presId="urn:microsoft.com/office/officeart/2005/8/layout/venn1"/>
    <dgm:cxn modelId="{E1F08BC6-C259-6245-AFE9-9C002954B387}" type="presParOf" srcId="{26425308-69D9-DB4E-8770-085EE8CCEF8D}" destId="{A4AAB5D6-C451-7746-BC8D-057B2D3CE0F1}" srcOrd="2" destOrd="0" presId="urn:microsoft.com/office/officeart/2005/8/layout/venn1"/>
    <dgm:cxn modelId="{0C779441-8CB7-A440-A085-11B67134CF57}" type="presParOf" srcId="{26425308-69D9-DB4E-8770-085EE8CCEF8D}" destId="{0C02A793-9F10-7F44-B0B3-1C64D75879DC}" srcOrd="3" destOrd="0" presId="urn:microsoft.com/office/officeart/2005/8/layout/venn1"/>
    <dgm:cxn modelId="{2055CB5F-FC64-644C-8E09-5E6B2B88E97B}" type="presParOf" srcId="{26425308-69D9-DB4E-8770-085EE8CCEF8D}" destId="{9702DB86-751C-834D-B7BF-75859E05FCC5}" srcOrd="4" destOrd="0" presId="urn:microsoft.com/office/officeart/2005/8/layout/venn1"/>
    <dgm:cxn modelId="{6500E54C-EC2E-D94C-88DB-8E7DC50C35CC}" type="presParOf" srcId="{26425308-69D9-DB4E-8770-085EE8CCEF8D}" destId="{36560A0A-2C0A-2042-AB38-724C15D755F4}" srcOrd="5" destOrd="0" presId="urn:microsoft.com/office/officeart/2005/8/layout/venn1"/>
    <dgm:cxn modelId="{C3A90D44-F8B0-3C42-A2CC-03A82CF68CDE}" type="presParOf" srcId="{26425308-69D9-DB4E-8770-085EE8CCEF8D}" destId="{2D83618D-BF71-474B-AB8B-FBB4636E59FE}" srcOrd="6" destOrd="0" presId="urn:microsoft.com/office/officeart/2005/8/layout/venn1"/>
    <dgm:cxn modelId="{B33207B5-C2C9-E549-AAA0-33802DED56BA}" type="presParOf" srcId="{26425308-69D9-DB4E-8770-085EE8CCEF8D}" destId="{560C7BD8-A898-9147-AE49-D2E7F30BFC65}" srcOrd="7"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0D6BC-0F12-984F-BAE2-D1A3476C1FC7}">
      <dsp:nvSpPr>
        <dsp:cNvPr id="0" name=""/>
        <dsp:cNvSpPr/>
      </dsp:nvSpPr>
      <dsp:spPr>
        <a:xfrm>
          <a:off x="4064000" y="2525195"/>
          <a:ext cx="3182949" cy="368275"/>
        </a:xfrm>
        <a:custGeom>
          <a:avLst/>
          <a:gdLst/>
          <a:ahLst/>
          <a:cxnLst/>
          <a:rect l="0" t="0" r="0" b="0"/>
          <a:pathLst>
            <a:path>
              <a:moveTo>
                <a:pt x="0" y="0"/>
              </a:moveTo>
              <a:lnTo>
                <a:pt x="0" y="184137"/>
              </a:lnTo>
              <a:lnTo>
                <a:pt x="3182949" y="184137"/>
              </a:lnTo>
              <a:lnTo>
                <a:pt x="3182949" y="368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F0F26E-E669-8C4C-A288-44467480DB97}">
      <dsp:nvSpPr>
        <dsp:cNvPr id="0" name=""/>
        <dsp:cNvSpPr/>
      </dsp:nvSpPr>
      <dsp:spPr>
        <a:xfrm>
          <a:off x="4064000" y="2525195"/>
          <a:ext cx="1060983" cy="368275"/>
        </a:xfrm>
        <a:custGeom>
          <a:avLst/>
          <a:gdLst/>
          <a:ahLst/>
          <a:cxnLst/>
          <a:rect l="0" t="0" r="0" b="0"/>
          <a:pathLst>
            <a:path>
              <a:moveTo>
                <a:pt x="0" y="0"/>
              </a:moveTo>
              <a:lnTo>
                <a:pt x="0" y="184137"/>
              </a:lnTo>
              <a:lnTo>
                <a:pt x="1060983" y="184137"/>
              </a:lnTo>
              <a:lnTo>
                <a:pt x="1060983" y="368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D03C07-F9EC-0B49-B988-7E12A0B026D6}">
      <dsp:nvSpPr>
        <dsp:cNvPr id="0" name=""/>
        <dsp:cNvSpPr/>
      </dsp:nvSpPr>
      <dsp:spPr>
        <a:xfrm>
          <a:off x="3003016" y="2525195"/>
          <a:ext cx="1060983" cy="368275"/>
        </a:xfrm>
        <a:custGeom>
          <a:avLst/>
          <a:gdLst/>
          <a:ahLst/>
          <a:cxnLst/>
          <a:rect l="0" t="0" r="0" b="0"/>
          <a:pathLst>
            <a:path>
              <a:moveTo>
                <a:pt x="1060983" y="0"/>
              </a:moveTo>
              <a:lnTo>
                <a:pt x="1060983" y="184137"/>
              </a:lnTo>
              <a:lnTo>
                <a:pt x="0" y="184137"/>
              </a:lnTo>
              <a:lnTo>
                <a:pt x="0" y="368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463E41-CB20-9A4D-9C38-B67EBD6041DC}">
      <dsp:nvSpPr>
        <dsp:cNvPr id="0" name=""/>
        <dsp:cNvSpPr/>
      </dsp:nvSpPr>
      <dsp:spPr>
        <a:xfrm>
          <a:off x="881050" y="2525195"/>
          <a:ext cx="3182949" cy="368275"/>
        </a:xfrm>
        <a:custGeom>
          <a:avLst/>
          <a:gdLst/>
          <a:ahLst/>
          <a:cxnLst/>
          <a:rect l="0" t="0" r="0" b="0"/>
          <a:pathLst>
            <a:path>
              <a:moveTo>
                <a:pt x="3182949" y="0"/>
              </a:moveTo>
              <a:lnTo>
                <a:pt x="3182949" y="184137"/>
              </a:lnTo>
              <a:lnTo>
                <a:pt x="0" y="184137"/>
              </a:lnTo>
              <a:lnTo>
                <a:pt x="0" y="368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1F119C-B285-4842-A743-4E37C5350320}">
      <dsp:nvSpPr>
        <dsp:cNvPr id="0" name=""/>
        <dsp:cNvSpPr/>
      </dsp:nvSpPr>
      <dsp:spPr>
        <a:xfrm>
          <a:off x="3187154" y="1648350"/>
          <a:ext cx="1753691" cy="876845"/>
        </a:xfrm>
        <a:prstGeom prst="rect">
          <a:avLst/>
        </a:prstGeom>
        <a:solidFill>
          <a:srgbClr val="E319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Tesla Sales</a:t>
          </a:r>
        </a:p>
      </dsp:txBody>
      <dsp:txXfrm>
        <a:off x="3187154" y="1648350"/>
        <a:ext cx="1753691" cy="876845"/>
      </dsp:txXfrm>
    </dsp:sp>
    <dsp:sp modelId="{4FF3F379-FC9A-5E4D-997D-7E6DFFA776B5}">
      <dsp:nvSpPr>
        <dsp:cNvPr id="0" name=""/>
        <dsp:cNvSpPr/>
      </dsp:nvSpPr>
      <dsp:spPr>
        <a:xfrm>
          <a:off x="4204" y="2893471"/>
          <a:ext cx="1753691" cy="87684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Q1</a:t>
          </a:r>
        </a:p>
      </dsp:txBody>
      <dsp:txXfrm>
        <a:off x="4204" y="2893471"/>
        <a:ext cx="1753691" cy="876845"/>
      </dsp:txXfrm>
    </dsp:sp>
    <dsp:sp modelId="{C786695D-1A50-244F-92E0-234CCFB36EAC}">
      <dsp:nvSpPr>
        <dsp:cNvPr id="0" name=""/>
        <dsp:cNvSpPr/>
      </dsp:nvSpPr>
      <dsp:spPr>
        <a:xfrm>
          <a:off x="2126170" y="2893471"/>
          <a:ext cx="1753691" cy="87684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Q2</a:t>
          </a:r>
        </a:p>
      </dsp:txBody>
      <dsp:txXfrm>
        <a:off x="2126170" y="2893471"/>
        <a:ext cx="1753691" cy="876845"/>
      </dsp:txXfrm>
    </dsp:sp>
    <dsp:sp modelId="{6EBF3025-4395-464D-852E-617AC5DA69D7}">
      <dsp:nvSpPr>
        <dsp:cNvPr id="0" name=""/>
        <dsp:cNvSpPr/>
      </dsp:nvSpPr>
      <dsp:spPr>
        <a:xfrm>
          <a:off x="4248137" y="2893471"/>
          <a:ext cx="1753691" cy="87684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Q3</a:t>
          </a:r>
        </a:p>
      </dsp:txBody>
      <dsp:txXfrm>
        <a:off x="4248137" y="2893471"/>
        <a:ext cx="1753691" cy="876845"/>
      </dsp:txXfrm>
    </dsp:sp>
    <dsp:sp modelId="{361C00B6-EF32-A84D-AC31-960F3113CDE5}">
      <dsp:nvSpPr>
        <dsp:cNvPr id="0" name=""/>
        <dsp:cNvSpPr/>
      </dsp:nvSpPr>
      <dsp:spPr>
        <a:xfrm>
          <a:off x="6370104" y="2893471"/>
          <a:ext cx="1753691" cy="87684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Q4</a:t>
          </a:r>
        </a:p>
      </dsp:txBody>
      <dsp:txXfrm>
        <a:off x="6370104" y="2893471"/>
        <a:ext cx="1753691" cy="8768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CF997-CB83-B849-9D81-C0FD1044975B}">
      <dsp:nvSpPr>
        <dsp:cNvPr id="0" name=""/>
        <dsp:cNvSpPr/>
      </dsp:nvSpPr>
      <dsp:spPr>
        <a:xfrm>
          <a:off x="2601384" y="54186"/>
          <a:ext cx="2817706" cy="2817706"/>
        </a:xfrm>
        <a:prstGeom prst="ellipse">
          <a:avLst/>
        </a:prstGeom>
        <a:solidFill>
          <a:schemeClr val="accent2">
            <a:shade val="80000"/>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Google Trends</a:t>
          </a:r>
        </a:p>
      </dsp:txBody>
      <dsp:txXfrm>
        <a:off x="2926504" y="433493"/>
        <a:ext cx="2167466" cy="894080"/>
      </dsp:txXfrm>
    </dsp:sp>
    <dsp:sp modelId="{A4AAB5D6-C451-7746-BC8D-057B2D3CE0F1}">
      <dsp:nvSpPr>
        <dsp:cNvPr id="0" name=""/>
        <dsp:cNvSpPr/>
      </dsp:nvSpPr>
      <dsp:spPr>
        <a:xfrm>
          <a:off x="3483010" y="1303861"/>
          <a:ext cx="3547042" cy="2810944"/>
        </a:xfrm>
        <a:prstGeom prst="ellipse">
          <a:avLst/>
        </a:prstGeom>
        <a:solidFill>
          <a:schemeClr val="accent2">
            <a:shade val="80000"/>
            <a:alpha val="50000"/>
            <a:hueOff val="-160472"/>
            <a:satOff val="3389"/>
            <a:lumOff val="90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Tesla Sales</a:t>
          </a:r>
        </a:p>
      </dsp:txBody>
      <dsp:txXfrm>
        <a:off x="5392956" y="1628201"/>
        <a:ext cx="1364246" cy="2162264"/>
      </dsp:txXfrm>
    </dsp:sp>
    <dsp:sp modelId="{9702DB86-751C-834D-B7BF-75859E05FCC5}">
      <dsp:nvSpPr>
        <dsp:cNvPr id="0" name=""/>
        <dsp:cNvSpPr/>
      </dsp:nvSpPr>
      <dsp:spPr>
        <a:xfrm>
          <a:off x="2601384" y="2546773"/>
          <a:ext cx="2817706" cy="2817706"/>
        </a:xfrm>
        <a:prstGeom prst="ellipse">
          <a:avLst/>
        </a:prstGeom>
        <a:solidFill>
          <a:schemeClr val="accent2">
            <a:shade val="80000"/>
            <a:alpha val="50000"/>
            <a:hueOff val="-320943"/>
            <a:satOff val="6777"/>
            <a:lumOff val="180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Tesla Stock</a:t>
          </a:r>
        </a:p>
      </dsp:txBody>
      <dsp:txXfrm>
        <a:off x="2926504" y="4091093"/>
        <a:ext cx="2167466" cy="894080"/>
      </dsp:txXfrm>
    </dsp:sp>
    <dsp:sp modelId="{2D83618D-BF71-474B-AB8B-FBB4636E59FE}">
      <dsp:nvSpPr>
        <dsp:cNvPr id="0" name=""/>
        <dsp:cNvSpPr/>
      </dsp:nvSpPr>
      <dsp:spPr>
        <a:xfrm>
          <a:off x="1097947" y="1274838"/>
          <a:ext cx="3331994" cy="2868989"/>
        </a:xfrm>
        <a:prstGeom prst="ellipse">
          <a:avLst/>
        </a:prstGeom>
        <a:solidFill>
          <a:schemeClr val="accent2">
            <a:shade val="80000"/>
            <a:alpha val="50000"/>
            <a:hueOff val="-481415"/>
            <a:satOff val="10166"/>
            <a:lumOff val="270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U.S. Gasoline Prices</a:t>
          </a:r>
        </a:p>
      </dsp:txBody>
      <dsp:txXfrm>
        <a:off x="1354254" y="1605876"/>
        <a:ext cx="1281536" cy="220691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06B181-055D-4221-8468-6E94FB57D554}" type="datetimeFigureOut">
              <a:rPr lang="en-IN" smtClean="0"/>
              <a:t>07/05/25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7CCBD-297F-441F-AEBB-8EBEA16291A1}" type="slidenum">
              <a:rPr lang="en-IN" smtClean="0"/>
              <a:t>‹#›</a:t>
            </a:fld>
            <a:endParaRPr lang="en-IN" dirty="0"/>
          </a:p>
        </p:txBody>
      </p:sp>
    </p:spTree>
    <p:extLst>
      <p:ext uri="{BB962C8B-B14F-4D97-AF65-F5344CB8AC3E}">
        <p14:creationId xmlns:p14="http://schemas.microsoft.com/office/powerpoint/2010/main" val="2884645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57CCBD-297F-441F-AEBB-8EBEA16291A1}" type="slidenum">
              <a:rPr lang="en-IN" smtClean="0"/>
              <a:t>1</a:t>
            </a:fld>
            <a:endParaRPr lang="en-IN" dirty="0"/>
          </a:p>
        </p:txBody>
      </p:sp>
    </p:spTree>
    <p:extLst>
      <p:ext uri="{BB962C8B-B14F-4D97-AF65-F5344CB8AC3E}">
        <p14:creationId xmlns:p14="http://schemas.microsoft.com/office/powerpoint/2010/main" val="3965379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4B560829-AB77-4E10-8C9D-6A21DBF7D950}"/>
              </a:ext>
            </a:extLst>
          </p:cNvPr>
          <p:cNvSpPr>
            <a:spLocks noGrp="1"/>
          </p:cNvSpPr>
          <p:nvPr>
            <p:ph type="pic" sz="quarter" idx="11"/>
          </p:nvPr>
        </p:nvSpPr>
        <p:spPr>
          <a:xfrm>
            <a:off x="2912803" y="1894115"/>
            <a:ext cx="1931437" cy="3069771"/>
          </a:xfrm>
          <a:custGeom>
            <a:avLst/>
            <a:gdLst>
              <a:gd name="connsiteX0" fmla="*/ 140937 w 1931437"/>
              <a:gd name="connsiteY0" fmla="*/ 0 h 3069771"/>
              <a:gd name="connsiteX1" fmla="*/ 1790500 w 1931437"/>
              <a:gd name="connsiteY1" fmla="*/ 0 h 3069771"/>
              <a:gd name="connsiteX2" fmla="*/ 1931437 w 1931437"/>
              <a:gd name="connsiteY2" fmla="*/ 140937 h 3069771"/>
              <a:gd name="connsiteX3" fmla="*/ 1931437 w 1931437"/>
              <a:gd name="connsiteY3" fmla="*/ 2928834 h 3069771"/>
              <a:gd name="connsiteX4" fmla="*/ 1790500 w 1931437"/>
              <a:gd name="connsiteY4" fmla="*/ 3069771 h 3069771"/>
              <a:gd name="connsiteX5" fmla="*/ 140937 w 1931437"/>
              <a:gd name="connsiteY5" fmla="*/ 3069771 h 3069771"/>
              <a:gd name="connsiteX6" fmla="*/ 0 w 1931437"/>
              <a:gd name="connsiteY6" fmla="*/ 2928834 h 3069771"/>
              <a:gd name="connsiteX7" fmla="*/ 0 w 1931437"/>
              <a:gd name="connsiteY7" fmla="*/ 140937 h 3069771"/>
              <a:gd name="connsiteX8" fmla="*/ 140937 w 1931437"/>
              <a:gd name="connsiteY8" fmla="*/ 0 h 306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1437" h="3069771">
                <a:moveTo>
                  <a:pt x="140937" y="0"/>
                </a:moveTo>
                <a:lnTo>
                  <a:pt x="1790500" y="0"/>
                </a:lnTo>
                <a:cubicBezTo>
                  <a:pt x="1868337" y="0"/>
                  <a:pt x="1931437" y="63100"/>
                  <a:pt x="1931437" y="140937"/>
                </a:cubicBezTo>
                <a:lnTo>
                  <a:pt x="1931437" y="2928834"/>
                </a:lnTo>
                <a:cubicBezTo>
                  <a:pt x="1931437" y="3006671"/>
                  <a:pt x="1868337" y="3069771"/>
                  <a:pt x="1790500" y="3069771"/>
                </a:cubicBezTo>
                <a:lnTo>
                  <a:pt x="140937" y="3069771"/>
                </a:lnTo>
                <a:cubicBezTo>
                  <a:pt x="63100" y="3069771"/>
                  <a:pt x="0" y="3006671"/>
                  <a:pt x="0" y="2928834"/>
                </a:cubicBezTo>
                <a:lnTo>
                  <a:pt x="0" y="140937"/>
                </a:lnTo>
                <a:cubicBezTo>
                  <a:pt x="0" y="63100"/>
                  <a:pt x="63100" y="0"/>
                  <a:pt x="140937" y="0"/>
                </a:cubicBezTo>
                <a:close/>
              </a:path>
            </a:pathLst>
          </a:custGeom>
        </p:spPr>
        <p:txBody>
          <a:bodyPr wrap="square">
            <a:noAutofit/>
          </a:bodyPr>
          <a:lstStyle/>
          <a:p>
            <a:endParaRPr lang="en-IN" dirty="0"/>
          </a:p>
        </p:txBody>
      </p:sp>
      <p:sp>
        <p:nvSpPr>
          <p:cNvPr id="25" name="Picture Placeholder 24">
            <a:extLst>
              <a:ext uri="{FF2B5EF4-FFF2-40B4-BE49-F238E27FC236}">
                <a16:creationId xmlns:a16="http://schemas.microsoft.com/office/drawing/2014/main" id="{29BBD755-49F7-49B5-9919-52A063A39531}"/>
              </a:ext>
            </a:extLst>
          </p:cNvPr>
          <p:cNvSpPr>
            <a:spLocks noGrp="1"/>
          </p:cNvSpPr>
          <p:nvPr>
            <p:ph type="pic" sz="quarter" idx="12"/>
          </p:nvPr>
        </p:nvSpPr>
        <p:spPr>
          <a:xfrm>
            <a:off x="5130281" y="1894115"/>
            <a:ext cx="1931437" cy="3069771"/>
          </a:xfrm>
          <a:custGeom>
            <a:avLst/>
            <a:gdLst>
              <a:gd name="connsiteX0" fmla="*/ 140937 w 1931437"/>
              <a:gd name="connsiteY0" fmla="*/ 0 h 3069771"/>
              <a:gd name="connsiteX1" fmla="*/ 1790500 w 1931437"/>
              <a:gd name="connsiteY1" fmla="*/ 0 h 3069771"/>
              <a:gd name="connsiteX2" fmla="*/ 1931437 w 1931437"/>
              <a:gd name="connsiteY2" fmla="*/ 140937 h 3069771"/>
              <a:gd name="connsiteX3" fmla="*/ 1931437 w 1931437"/>
              <a:gd name="connsiteY3" fmla="*/ 2928834 h 3069771"/>
              <a:gd name="connsiteX4" fmla="*/ 1790500 w 1931437"/>
              <a:gd name="connsiteY4" fmla="*/ 3069771 h 3069771"/>
              <a:gd name="connsiteX5" fmla="*/ 140937 w 1931437"/>
              <a:gd name="connsiteY5" fmla="*/ 3069771 h 3069771"/>
              <a:gd name="connsiteX6" fmla="*/ 0 w 1931437"/>
              <a:gd name="connsiteY6" fmla="*/ 2928834 h 3069771"/>
              <a:gd name="connsiteX7" fmla="*/ 0 w 1931437"/>
              <a:gd name="connsiteY7" fmla="*/ 140937 h 3069771"/>
              <a:gd name="connsiteX8" fmla="*/ 140937 w 1931437"/>
              <a:gd name="connsiteY8" fmla="*/ 0 h 306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1437" h="3069771">
                <a:moveTo>
                  <a:pt x="140937" y="0"/>
                </a:moveTo>
                <a:lnTo>
                  <a:pt x="1790500" y="0"/>
                </a:lnTo>
                <a:cubicBezTo>
                  <a:pt x="1868337" y="0"/>
                  <a:pt x="1931437" y="63100"/>
                  <a:pt x="1931437" y="140937"/>
                </a:cubicBezTo>
                <a:lnTo>
                  <a:pt x="1931437" y="2928834"/>
                </a:lnTo>
                <a:cubicBezTo>
                  <a:pt x="1931437" y="3006671"/>
                  <a:pt x="1868337" y="3069771"/>
                  <a:pt x="1790500" y="3069771"/>
                </a:cubicBezTo>
                <a:lnTo>
                  <a:pt x="140937" y="3069771"/>
                </a:lnTo>
                <a:cubicBezTo>
                  <a:pt x="63100" y="3069771"/>
                  <a:pt x="0" y="3006671"/>
                  <a:pt x="0" y="2928834"/>
                </a:cubicBezTo>
                <a:lnTo>
                  <a:pt x="0" y="140937"/>
                </a:lnTo>
                <a:cubicBezTo>
                  <a:pt x="0" y="63100"/>
                  <a:pt x="63100" y="0"/>
                  <a:pt x="140937" y="0"/>
                </a:cubicBezTo>
                <a:close/>
              </a:path>
            </a:pathLst>
          </a:custGeom>
        </p:spPr>
        <p:txBody>
          <a:bodyPr wrap="square">
            <a:noAutofit/>
          </a:bodyPr>
          <a:lstStyle/>
          <a:p>
            <a:endParaRPr lang="en-IN" dirty="0"/>
          </a:p>
        </p:txBody>
      </p:sp>
      <p:sp>
        <p:nvSpPr>
          <p:cNvPr id="26" name="Picture Placeholder 25">
            <a:extLst>
              <a:ext uri="{FF2B5EF4-FFF2-40B4-BE49-F238E27FC236}">
                <a16:creationId xmlns:a16="http://schemas.microsoft.com/office/drawing/2014/main" id="{2A746E64-4AC4-4AA7-B4EB-67A71681C645}"/>
              </a:ext>
            </a:extLst>
          </p:cNvPr>
          <p:cNvSpPr>
            <a:spLocks noGrp="1"/>
          </p:cNvSpPr>
          <p:nvPr>
            <p:ph type="pic" sz="quarter" idx="13"/>
          </p:nvPr>
        </p:nvSpPr>
        <p:spPr>
          <a:xfrm>
            <a:off x="7347759" y="1903640"/>
            <a:ext cx="1931437" cy="3069771"/>
          </a:xfrm>
          <a:custGeom>
            <a:avLst/>
            <a:gdLst>
              <a:gd name="connsiteX0" fmla="*/ 140937 w 1931437"/>
              <a:gd name="connsiteY0" fmla="*/ 0 h 3069771"/>
              <a:gd name="connsiteX1" fmla="*/ 1790500 w 1931437"/>
              <a:gd name="connsiteY1" fmla="*/ 0 h 3069771"/>
              <a:gd name="connsiteX2" fmla="*/ 1931437 w 1931437"/>
              <a:gd name="connsiteY2" fmla="*/ 140937 h 3069771"/>
              <a:gd name="connsiteX3" fmla="*/ 1931437 w 1931437"/>
              <a:gd name="connsiteY3" fmla="*/ 2928834 h 3069771"/>
              <a:gd name="connsiteX4" fmla="*/ 1790500 w 1931437"/>
              <a:gd name="connsiteY4" fmla="*/ 3069771 h 3069771"/>
              <a:gd name="connsiteX5" fmla="*/ 140937 w 1931437"/>
              <a:gd name="connsiteY5" fmla="*/ 3069771 h 3069771"/>
              <a:gd name="connsiteX6" fmla="*/ 0 w 1931437"/>
              <a:gd name="connsiteY6" fmla="*/ 2928834 h 3069771"/>
              <a:gd name="connsiteX7" fmla="*/ 0 w 1931437"/>
              <a:gd name="connsiteY7" fmla="*/ 140937 h 3069771"/>
              <a:gd name="connsiteX8" fmla="*/ 140937 w 1931437"/>
              <a:gd name="connsiteY8" fmla="*/ 0 h 306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1437" h="3069771">
                <a:moveTo>
                  <a:pt x="140937" y="0"/>
                </a:moveTo>
                <a:lnTo>
                  <a:pt x="1790500" y="0"/>
                </a:lnTo>
                <a:cubicBezTo>
                  <a:pt x="1868337" y="0"/>
                  <a:pt x="1931437" y="63100"/>
                  <a:pt x="1931437" y="140937"/>
                </a:cubicBezTo>
                <a:lnTo>
                  <a:pt x="1931437" y="2928834"/>
                </a:lnTo>
                <a:cubicBezTo>
                  <a:pt x="1931437" y="3006671"/>
                  <a:pt x="1868337" y="3069771"/>
                  <a:pt x="1790500" y="3069771"/>
                </a:cubicBezTo>
                <a:lnTo>
                  <a:pt x="140937" y="3069771"/>
                </a:lnTo>
                <a:cubicBezTo>
                  <a:pt x="63100" y="3069771"/>
                  <a:pt x="0" y="3006671"/>
                  <a:pt x="0" y="2928834"/>
                </a:cubicBezTo>
                <a:lnTo>
                  <a:pt x="0" y="140937"/>
                </a:lnTo>
                <a:cubicBezTo>
                  <a:pt x="0" y="63100"/>
                  <a:pt x="63100" y="0"/>
                  <a:pt x="140937" y="0"/>
                </a:cubicBezTo>
                <a:close/>
              </a:path>
            </a:pathLst>
          </a:custGeom>
        </p:spPr>
        <p:txBody>
          <a:bodyPr wrap="square">
            <a:noAutofit/>
          </a:bodyPr>
          <a:lstStyle/>
          <a:p>
            <a:endParaRPr lang="en-IN" dirty="0"/>
          </a:p>
        </p:txBody>
      </p:sp>
      <p:sp>
        <p:nvSpPr>
          <p:cNvPr id="27" name="Picture Placeholder 26">
            <a:extLst>
              <a:ext uri="{FF2B5EF4-FFF2-40B4-BE49-F238E27FC236}">
                <a16:creationId xmlns:a16="http://schemas.microsoft.com/office/drawing/2014/main" id="{19211282-DA5E-4496-B865-9067D50E4211}"/>
              </a:ext>
            </a:extLst>
          </p:cNvPr>
          <p:cNvSpPr>
            <a:spLocks noGrp="1"/>
          </p:cNvSpPr>
          <p:nvPr>
            <p:ph type="pic" sz="quarter" idx="14"/>
          </p:nvPr>
        </p:nvSpPr>
        <p:spPr>
          <a:xfrm>
            <a:off x="9565237" y="1903640"/>
            <a:ext cx="1931437" cy="3069771"/>
          </a:xfrm>
          <a:custGeom>
            <a:avLst/>
            <a:gdLst>
              <a:gd name="connsiteX0" fmla="*/ 140937 w 1931437"/>
              <a:gd name="connsiteY0" fmla="*/ 0 h 3069771"/>
              <a:gd name="connsiteX1" fmla="*/ 1790500 w 1931437"/>
              <a:gd name="connsiteY1" fmla="*/ 0 h 3069771"/>
              <a:gd name="connsiteX2" fmla="*/ 1931437 w 1931437"/>
              <a:gd name="connsiteY2" fmla="*/ 140937 h 3069771"/>
              <a:gd name="connsiteX3" fmla="*/ 1931437 w 1931437"/>
              <a:gd name="connsiteY3" fmla="*/ 2928834 h 3069771"/>
              <a:gd name="connsiteX4" fmla="*/ 1790500 w 1931437"/>
              <a:gd name="connsiteY4" fmla="*/ 3069771 h 3069771"/>
              <a:gd name="connsiteX5" fmla="*/ 140937 w 1931437"/>
              <a:gd name="connsiteY5" fmla="*/ 3069771 h 3069771"/>
              <a:gd name="connsiteX6" fmla="*/ 0 w 1931437"/>
              <a:gd name="connsiteY6" fmla="*/ 2928834 h 3069771"/>
              <a:gd name="connsiteX7" fmla="*/ 0 w 1931437"/>
              <a:gd name="connsiteY7" fmla="*/ 140937 h 3069771"/>
              <a:gd name="connsiteX8" fmla="*/ 140937 w 1931437"/>
              <a:gd name="connsiteY8" fmla="*/ 0 h 306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1437" h="3069771">
                <a:moveTo>
                  <a:pt x="140937" y="0"/>
                </a:moveTo>
                <a:lnTo>
                  <a:pt x="1790500" y="0"/>
                </a:lnTo>
                <a:cubicBezTo>
                  <a:pt x="1868337" y="0"/>
                  <a:pt x="1931437" y="63100"/>
                  <a:pt x="1931437" y="140937"/>
                </a:cubicBezTo>
                <a:lnTo>
                  <a:pt x="1931437" y="2928834"/>
                </a:lnTo>
                <a:cubicBezTo>
                  <a:pt x="1931437" y="3006671"/>
                  <a:pt x="1868337" y="3069771"/>
                  <a:pt x="1790500" y="3069771"/>
                </a:cubicBezTo>
                <a:lnTo>
                  <a:pt x="140937" y="3069771"/>
                </a:lnTo>
                <a:cubicBezTo>
                  <a:pt x="63100" y="3069771"/>
                  <a:pt x="0" y="3006671"/>
                  <a:pt x="0" y="2928834"/>
                </a:cubicBezTo>
                <a:lnTo>
                  <a:pt x="0" y="140937"/>
                </a:lnTo>
                <a:cubicBezTo>
                  <a:pt x="0" y="63100"/>
                  <a:pt x="63100" y="0"/>
                  <a:pt x="140937" y="0"/>
                </a:cubicBezTo>
                <a:close/>
              </a:path>
            </a:pathLst>
          </a:custGeom>
        </p:spPr>
        <p:txBody>
          <a:bodyPr wrap="square">
            <a:noAutofit/>
          </a:bodyPr>
          <a:lstStyle/>
          <a:p>
            <a:endParaRPr lang="en-IN" dirty="0"/>
          </a:p>
        </p:txBody>
      </p:sp>
      <p:sp>
        <p:nvSpPr>
          <p:cNvPr id="23" name="Picture Placeholder 22">
            <a:extLst>
              <a:ext uri="{FF2B5EF4-FFF2-40B4-BE49-F238E27FC236}">
                <a16:creationId xmlns:a16="http://schemas.microsoft.com/office/drawing/2014/main" id="{B86A44A0-AB87-4608-AEED-FE11EA181CAD}"/>
              </a:ext>
            </a:extLst>
          </p:cNvPr>
          <p:cNvSpPr>
            <a:spLocks noGrp="1"/>
          </p:cNvSpPr>
          <p:nvPr>
            <p:ph type="pic" sz="quarter" idx="10"/>
          </p:nvPr>
        </p:nvSpPr>
        <p:spPr>
          <a:xfrm>
            <a:off x="695325" y="1894115"/>
            <a:ext cx="1931437" cy="3069771"/>
          </a:xfrm>
          <a:custGeom>
            <a:avLst/>
            <a:gdLst>
              <a:gd name="connsiteX0" fmla="*/ 140937 w 1931437"/>
              <a:gd name="connsiteY0" fmla="*/ 0 h 3069771"/>
              <a:gd name="connsiteX1" fmla="*/ 1790500 w 1931437"/>
              <a:gd name="connsiteY1" fmla="*/ 0 h 3069771"/>
              <a:gd name="connsiteX2" fmla="*/ 1931437 w 1931437"/>
              <a:gd name="connsiteY2" fmla="*/ 140937 h 3069771"/>
              <a:gd name="connsiteX3" fmla="*/ 1931437 w 1931437"/>
              <a:gd name="connsiteY3" fmla="*/ 2928834 h 3069771"/>
              <a:gd name="connsiteX4" fmla="*/ 1790500 w 1931437"/>
              <a:gd name="connsiteY4" fmla="*/ 3069771 h 3069771"/>
              <a:gd name="connsiteX5" fmla="*/ 140937 w 1931437"/>
              <a:gd name="connsiteY5" fmla="*/ 3069771 h 3069771"/>
              <a:gd name="connsiteX6" fmla="*/ 0 w 1931437"/>
              <a:gd name="connsiteY6" fmla="*/ 2928834 h 3069771"/>
              <a:gd name="connsiteX7" fmla="*/ 0 w 1931437"/>
              <a:gd name="connsiteY7" fmla="*/ 140937 h 3069771"/>
              <a:gd name="connsiteX8" fmla="*/ 140937 w 1931437"/>
              <a:gd name="connsiteY8" fmla="*/ 0 h 306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1437" h="3069771">
                <a:moveTo>
                  <a:pt x="140937" y="0"/>
                </a:moveTo>
                <a:lnTo>
                  <a:pt x="1790500" y="0"/>
                </a:lnTo>
                <a:cubicBezTo>
                  <a:pt x="1868337" y="0"/>
                  <a:pt x="1931437" y="63100"/>
                  <a:pt x="1931437" y="140937"/>
                </a:cubicBezTo>
                <a:lnTo>
                  <a:pt x="1931437" y="2928834"/>
                </a:lnTo>
                <a:cubicBezTo>
                  <a:pt x="1931437" y="3006671"/>
                  <a:pt x="1868337" y="3069771"/>
                  <a:pt x="1790500" y="3069771"/>
                </a:cubicBezTo>
                <a:lnTo>
                  <a:pt x="140937" y="3069771"/>
                </a:lnTo>
                <a:cubicBezTo>
                  <a:pt x="63100" y="3069771"/>
                  <a:pt x="0" y="3006671"/>
                  <a:pt x="0" y="2928834"/>
                </a:cubicBezTo>
                <a:lnTo>
                  <a:pt x="0" y="140937"/>
                </a:lnTo>
                <a:cubicBezTo>
                  <a:pt x="0" y="63100"/>
                  <a:pt x="63100" y="0"/>
                  <a:pt x="140937" y="0"/>
                </a:cubicBezTo>
                <a:close/>
              </a:path>
            </a:pathLst>
          </a:custGeom>
        </p:spPr>
        <p:txBody>
          <a:bodyPr wrap="square">
            <a:noAutofit/>
          </a:bodyPr>
          <a:lstStyle/>
          <a:p>
            <a:endParaRPr lang="en-IN" dirty="0"/>
          </a:p>
        </p:txBody>
      </p:sp>
    </p:spTree>
    <p:extLst>
      <p:ext uri="{BB962C8B-B14F-4D97-AF65-F5344CB8AC3E}">
        <p14:creationId xmlns:p14="http://schemas.microsoft.com/office/powerpoint/2010/main" val="172020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EAEC1-8DBB-47ED-9EBB-E7B1A483E92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32B58AE-A628-4623-9F98-D4844614006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E644E34F-19FF-425D-84AF-64158162D73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87A50D-9426-4B20-92CD-C5AE3047229C}"/>
              </a:ext>
            </a:extLst>
          </p:cNvPr>
          <p:cNvSpPr>
            <a:spLocks noGrp="1"/>
          </p:cNvSpPr>
          <p:nvPr>
            <p:ph type="dt" sz="half" idx="10"/>
          </p:nvPr>
        </p:nvSpPr>
        <p:spPr>
          <a:xfrm>
            <a:off x="838200" y="6356350"/>
            <a:ext cx="2743200" cy="365125"/>
          </a:xfrm>
          <a:prstGeom prst="rect">
            <a:avLst/>
          </a:prstGeom>
        </p:spPr>
        <p:txBody>
          <a:bodyPr/>
          <a:lstStyle/>
          <a:p>
            <a:fld id="{76354495-039E-45D0-8A21-AFDC9D2FB07B}" type="datetimeFigureOut">
              <a:rPr lang="en-IN" smtClean="0"/>
              <a:t>07/05/25</a:t>
            </a:fld>
            <a:endParaRPr lang="en-IN" dirty="0"/>
          </a:p>
        </p:txBody>
      </p:sp>
      <p:sp>
        <p:nvSpPr>
          <p:cNvPr id="6" name="Footer Placeholder 5">
            <a:extLst>
              <a:ext uri="{FF2B5EF4-FFF2-40B4-BE49-F238E27FC236}">
                <a16:creationId xmlns:a16="http://schemas.microsoft.com/office/drawing/2014/main" id="{FF4D9470-2271-4C1D-ABEE-449756B74585}"/>
              </a:ext>
            </a:extLst>
          </p:cNvPr>
          <p:cNvSpPr>
            <a:spLocks noGrp="1"/>
          </p:cNvSpPr>
          <p:nvPr>
            <p:ph type="ftr" sz="quarter" idx="11"/>
          </p:nvPr>
        </p:nvSpPr>
        <p:spPr>
          <a:xfrm>
            <a:off x="4038600" y="6356350"/>
            <a:ext cx="4114800" cy="365125"/>
          </a:xfrm>
          <a:prstGeom prst="rect">
            <a:avLst/>
          </a:prstGeom>
        </p:spPr>
        <p:txBody>
          <a:bodyPr/>
          <a:lstStyle/>
          <a:p>
            <a:endParaRPr lang="en-IN" dirty="0"/>
          </a:p>
        </p:txBody>
      </p:sp>
      <p:sp>
        <p:nvSpPr>
          <p:cNvPr id="7" name="Slide Number Placeholder 6">
            <a:extLst>
              <a:ext uri="{FF2B5EF4-FFF2-40B4-BE49-F238E27FC236}">
                <a16:creationId xmlns:a16="http://schemas.microsoft.com/office/drawing/2014/main" id="{E440F4C1-EBDC-4889-9629-FD09D387CBB0}"/>
              </a:ext>
            </a:extLst>
          </p:cNvPr>
          <p:cNvSpPr>
            <a:spLocks noGrp="1"/>
          </p:cNvSpPr>
          <p:nvPr>
            <p:ph type="sldNum" sz="quarter" idx="12"/>
          </p:nvPr>
        </p:nvSpPr>
        <p:spPr>
          <a:xfrm>
            <a:off x="8610600" y="6356350"/>
            <a:ext cx="2743200" cy="365125"/>
          </a:xfrm>
          <a:prstGeom prst="rect">
            <a:avLst/>
          </a:prstGeom>
        </p:spPr>
        <p:txBody>
          <a:bodyPr/>
          <a:lstStyle/>
          <a:p>
            <a:fld id="{E264C523-00BF-4181-B646-B9F91659D408}" type="slidenum">
              <a:rPr lang="en-IN" smtClean="0"/>
              <a:t>‹#›</a:t>
            </a:fld>
            <a:endParaRPr lang="en-IN" dirty="0"/>
          </a:p>
        </p:txBody>
      </p:sp>
    </p:spTree>
    <p:extLst>
      <p:ext uri="{BB962C8B-B14F-4D97-AF65-F5344CB8AC3E}">
        <p14:creationId xmlns:p14="http://schemas.microsoft.com/office/powerpoint/2010/main" val="2981321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A0753-9409-429A-8C46-2C76D9AE677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E77927B-8248-4A53-AA57-122E7B773600}"/>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2E16D8-1568-49E7-9632-DA458B25E555}"/>
              </a:ext>
            </a:extLst>
          </p:cNvPr>
          <p:cNvSpPr>
            <a:spLocks noGrp="1"/>
          </p:cNvSpPr>
          <p:nvPr>
            <p:ph type="dt" sz="half" idx="10"/>
          </p:nvPr>
        </p:nvSpPr>
        <p:spPr>
          <a:xfrm>
            <a:off x="838200" y="6356350"/>
            <a:ext cx="2743200" cy="365125"/>
          </a:xfrm>
          <a:prstGeom prst="rect">
            <a:avLst/>
          </a:prstGeom>
        </p:spPr>
        <p:txBody>
          <a:bodyPr/>
          <a:lstStyle/>
          <a:p>
            <a:fld id="{76354495-039E-45D0-8A21-AFDC9D2FB07B}" type="datetimeFigureOut">
              <a:rPr lang="en-IN" smtClean="0"/>
              <a:t>07/05/25</a:t>
            </a:fld>
            <a:endParaRPr lang="en-IN" dirty="0"/>
          </a:p>
        </p:txBody>
      </p:sp>
      <p:sp>
        <p:nvSpPr>
          <p:cNvPr id="5" name="Footer Placeholder 4">
            <a:extLst>
              <a:ext uri="{FF2B5EF4-FFF2-40B4-BE49-F238E27FC236}">
                <a16:creationId xmlns:a16="http://schemas.microsoft.com/office/drawing/2014/main" id="{876A61D0-46E6-4431-A03E-8F4394BACE62}"/>
              </a:ext>
            </a:extLst>
          </p:cNvPr>
          <p:cNvSpPr>
            <a:spLocks noGrp="1"/>
          </p:cNvSpPr>
          <p:nvPr>
            <p:ph type="ftr" sz="quarter" idx="11"/>
          </p:nvPr>
        </p:nvSpPr>
        <p:spPr>
          <a:xfrm>
            <a:off x="4038600" y="6356350"/>
            <a:ext cx="4114800" cy="365125"/>
          </a:xfrm>
          <a:prstGeom prst="rect">
            <a:avLst/>
          </a:prstGeom>
        </p:spPr>
        <p:txBody>
          <a:bodyPr/>
          <a:lstStyle/>
          <a:p>
            <a:endParaRPr lang="en-IN" dirty="0"/>
          </a:p>
        </p:txBody>
      </p:sp>
      <p:sp>
        <p:nvSpPr>
          <p:cNvPr id="6" name="Slide Number Placeholder 5">
            <a:extLst>
              <a:ext uri="{FF2B5EF4-FFF2-40B4-BE49-F238E27FC236}">
                <a16:creationId xmlns:a16="http://schemas.microsoft.com/office/drawing/2014/main" id="{BAF213DB-48BB-43A5-BD07-8787D8284CEB}"/>
              </a:ext>
            </a:extLst>
          </p:cNvPr>
          <p:cNvSpPr>
            <a:spLocks noGrp="1"/>
          </p:cNvSpPr>
          <p:nvPr>
            <p:ph type="sldNum" sz="quarter" idx="12"/>
          </p:nvPr>
        </p:nvSpPr>
        <p:spPr>
          <a:xfrm>
            <a:off x="8610600" y="6356350"/>
            <a:ext cx="2743200" cy="365125"/>
          </a:xfrm>
          <a:prstGeom prst="rect">
            <a:avLst/>
          </a:prstGeom>
        </p:spPr>
        <p:txBody>
          <a:bodyPr/>
          <a:lstStyle/>
          <a:p>
            <a:fld id="{E264C523-00BF-4181-B646-B9F91659D408}" type="slidenum">
              <a:rPr lang="en-IN" smtClean="0"/>
              <a:t>‹#›</a:t>
            </a:fld>
            <a:endParaRPr lang="en-IN" dirty="0"/>
          </a:p>
        </p:txBody>
      </p:sp>
    </p:spTree>
    <p:extLst>
      <p:ext uri="{BB962C8B-B14F-4D97-AF65-F5344CB8AC3E}">
        <p14:creationId xmlns:p14="http://schemas.microsoft.com/office/powerpoint/2010/main" val="919533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1247A0-0EC7-4CC7-A3B0-47537ADAD73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B36E940-8E33-4F93-8C92-E0D9553AC603}"/>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59021B-CCBE-4F5B-8EDA-3F4EAC2991D4}"/>
              </a:ext>
            </a:extLst>
          </p:cNvPr>
          <p:cNvSpPr>
            <a:spLocks noGrp="1"/>
          </p:cNvSpPr>
          <p:nvPr>
            <p:ph type="dt" sz="half" idx="10"/>
          </p:nvPr>
        </p:nvSpPr>
        <p:spPr>
          <a:xfrm>
            <a:off x="838200" y="6356350"/>
            <a:ext cx="2743200" cy="365125"/>
          </a:xfrm>
          <a:prstGeom prst="rect">
            <a:avLst/>
          </a:prstGeom>
        </p:spPr>
        <p:txBody>
          <a:bodyPr/>
          <a:lstStyle/>
          <a:p>
            <a:fld id="{76354495-039E-45D0-8A21-AFDC9D2FB07B}" type="datetimeFigureOut">
              <a:rPr lang="en-IN" smtClean="0"/>
              <a:t>07/05/25</a:t>
            </a:fld>
            <a:endParaRPr lang="en-IN" dirty="0"/>
          </a:p>
        </p:txBody>
      </p:sp>
      <p:sp>
        <p:nvSpPr>
          <p:cNvPr id="5" name="Footer Placeholder 4">
            <a:extLst>
              <a:ext uri="{FF2B5EF4-FFF2-40B4-BE49-F238E27FC236}">
                <a16:creationId xmlns:a16="http://schemas.microsoft.com/office/drawing/2014/main" id="{FC163F03-9649-4536-A31E-D572C23B7FD5}"/>
              </a:ext>
            </a:extLst>
          </p:cNvPr>
          <p:cNvSpPr>
            <a:spLocks noGrp="1"/>
          </p:cNvSpPr>
          <p:nvPr>
            <p:ph type="ftr" sz="quarter" idx="11"/>
          </p:nvPr>
        </p:nvSpPr>
        <p:spPr>
          <a:xfrm>
            <a:off x="4038600" y="6356350"/>
            <a:ext cx="4114800" cy="365125"/>
          </a:xfrm>
          <a:prstGeom prst="rect">
            <a:avLst/>
          </a:prstGeom>
        </p:spPr>
        <p:txBody>
          <a:bodyPr/>
          <a:lstStyle/>
          <a:p>
            <a:endParaRPr lang="en-IN" dirty="0"/>
          </a:p>
        </p:txBody>
      </p:sp>
      <p:sp>
        <p:nvSpPr>
          <p:cNvPr id="6" name="Slide Number Placeholder 5">
            <a:extLst>
              <a:ext uri="{FF2B5EF4-FFF2-40B4-BE49-F238E27FC236}">
                <a16:creationId xmlns:a16="http://schemas.microsoft.com/office/drawing/2014/main" id="{5221B5A1-011E-4E5B-A697-157C9F0A020E}"/>
              </a:ext>
            </a:extLst>
          </p:cNvPr>
          <p:cNvSpPr>
            <a:spLocks noGrp="1"/>
          </p:cNvSpPr>
          <p:nvPr>
            <p:ph type="sldNum" sz="quarter" idx="12"/>
          </p:nvPr>
        </p:nvSpPr>
        <p:spPr>
          <a:xfrm>
            <a:off x="8610600" y="6356350"/>
            <a:ext cx="2743200" cy="365125"/>
          </a:xfrm>
          <a:prstGeom prst="rect">
            <a:avLst/>
          </a:prstGeom>
        </p:spPr>
        <p:txBody>
          <a:bodyPr/>
          <a:lstStyle/>
          <a:p>
            <a:fld id="{E264C523-00BF-4181-B646-B9F91659D408}" type="slidenum">
              <a:rPr lang="en-IN" smtClean="0"/>
              <a:t>‹#›</a:t>
            </a:fld>
            <a:endParaRPr lang="en-IN" dirty="0"/>
          </a:p>
        </p:txBody>
      </p:sp>
    </p:spTree>
    <p:extLst>
      <p:ext uri="{BB962C8B-B14F-4D97-AF65-F5344CB8AC3E}">
        <p14:creationId xmlns:p14="http://schemas.microsoft.com/office/powerpoint/2010/main" val="3656217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4B560829-AB77-4E10-8C9D-6A21DBF7D950}"/>
              </a:ext>
            </a:extLst>
          </p:cNvPr>
          <p:cNvSpPr>
            <a:spLocks noGrp="1"/>
          </p:cNvSpPr>
          <p:nvPr>
            <p:ph type="pic" sz="quarter" idx="11"/>
          </p:nvPr>
        </p:nvSpPr>
        <p:spPr>
          <a:xfrm>
            <a:off x="3825529" y="2301441"/>
            <a:ext cx="1931437" cy="3069771"/>
          </a:xfrm>
          <a:custGeom>
            <a:avLst/>
            <a:gdLst>
              <a:gd name="connsiteX0" fmla="*/ 140937 w 1931437"/>
              <a:gd name="connsiteY0" fmla="*/ 0 h 3069771"/>
              <a:gd name="connsiteX1" fmla="*/ 1790500 w 1931437"/>
              <a:gd name="connsiteY1" fmla="*/ 0 h 3069771"/>
              <a:gd name="connsiteX2" fmla="*/ 1931437 w 1931437"/>
              <a:gd name="connsiteY2" fmla="*/ 140937 h 3069771"/>
              <a:gd name="connsiteX3" fmla="*/ 1931437 w 1931437"/>
              <a:gd name="connsiteY3" fmla="*/ 2928834 h 3069771"/>
              <a:gd name="connsiteX4" fmla="*/ 1790500 w 1931437"/>
              <a:gd name="connsiteY4" fmla="*/ 3069771 h 3069771"/>
              <a:gd name="connsiteX5" fmla="*/ 140937 w 1931437"/>
              <a:gd name="connsiteY5" fmla="*/ 3069771 h 3069771"/>
              <a:gd name="connsiteX6" fmla="*/ 0 w 1931437"/>
              <a:gd name="connsiteY6" fmla="*/ 2928834 h 3069771"/>
              <a:gd name="connsiteX7" fmla="*/ 0 w 1931437"/>
              <a:gd name="connsiteY7" fmla="*/ 140937 h 3069771"/>
              <a:gd name="connsiteX8" fmla="*/ 140937 w 1931437"/>
              <a:gd name="connsiteY8" fmla="*/ 0 h 306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1437" h="3069771">
                <a:moveTo>
                  <a:pt x="140937" y="0"/>
                </a:moveTo>
                <a:lnTo>
                  <a:pt x="1790500" y="0"/>
                </a:lnTo>
                <a:cubicBezTo>
                  <a:pt x="1868337" y="0"/>
                  <a:pt x="1931437" y="63100"/>
                  <a:pt x="1931437" y="140937"/>
                </a:cubicBezTo>
                <a:lnTo>
                  <a:pt x="1931437" y="2928834"/>
                </a:lnTo>
                <a:cubicBezTo>
                  <a:pt x="1931437" y="3006671"/>
                  <a:pt x="1868337" y="3069771"/>
                  <a:pt x="1790500" y="3069771"/>
                </a:cubicBezTo>
                <a:lnTo>
                  <a:pt x="140937" y="3069771"/>
                </a:lnTo>
                <a:cubicBezTo>
                  <a:pt x="63100" y="3069771"/>
                  <a:pt x="0" y="3006671"/>
                  <a:pt x="0" y="2928834"/>
                </a:cubicBezTo>
                <a:lnTo>
                  <a:pt x="0" y="140937"/>
                </a:lnTo>
                <a:cubicBezTo>
                  <a:pt x="0" y="63100"/>
                  <a:pt x="63100" y="0"/>
                  <a:pt x="140937" y="0"/>
                </a:cubicBezTo>
                <a:close/>
              </a:path>
            </a:pathLst>
          </a:custGeom>
        </p:spPr>
        <p:txBody>
          <a:bodyPr wrap="square">
            <a:noAutofit/>
          </a:bodyPr>
          <a:lstStyle/>
          <a:p>
            <a:endParaRPr lang="en-IN" dirty="0"/>
          </a:p>
        </p:txBody>
      </p:sp>
      <p:sp>
        <p:nvSpPr>
          <p:cNvPr id="25" name="Picture Placeholder 24">
            <a:extLst>
              <a:ext uri="{FF2B5EF4-FFF2-40B4-BE49-F238E27FC236}">
                <a16:creationId xmlns:a16="http://schemas.microsoft.com/office/drawing/2014/main" id="{29BBD755-49F7-49B5-9919-52A063A39531}"/>
              </a:ext>
            </a:extLst>
          </p:cNvPr>
          <p:cNvSpPr>
            <a:spLocks noGrp="1"/>
          </p:cNvSpPr>
          <p:nvPr>
            <p:ph type="pic" sz="quarter" idx="12"/>
          </p:nvPr>
        </p:nvSpPr>
        <p:spPr>
          <a:xfrm>
            <a:off x="6435033" y="2301441"/>
            <a:ext cx="1931437" cy="3069771"/>
          </a:xfrm>
          <a:custGeom>
            <a:avLst/>
            <a:gdLst>
              <a:gd name="connsiteX0" fmla="*/ 140937 w 1931437"/>
              <a:gd name="connsiteY0" fmla="*/ 0 h 3069771"/>
              <a:gd name="connsiteX1" fmla="*/ 1790500 w 1931437"/>
              <a:gd name="connsiteY1" fmla="*/ 0 h 3069771"/>
              <a:gd name="connsiteX2" fmla="*/ 1931437 w 1931437"/>
              <a:gd name="connsiteY2" fmla="*/ 140937 h 3069771"/>
              <a:gd name="connsiteX3" fmla="*/ 1931437 w 1931437"/>
              <a:gd name="connsiteY3" fmla="*/ 2928834 h 3069771"/>
              <a:gd name="connsiteX4" fmla="*/ 1790500 w 1931437"/>
              <a:gd name="connsiteY4" fmla="*/ 3069771 h 3069771"/>
              <a:gd name="connsiteX5" fmla="*/ 140937 w 1931437"/>
              <a:gd name="connsiteY5" fmla="*/ 3069771 h 3069771"/>
              <a:gd name="connsiteX6" fmla="*/ 0 w 1931437"/>
              <a:gd name="connsiteY6" fmla="*/ 2928834 h 3069771"/>
              <a:gd name="connsiteX7" fmla="*/ 0 w 1931437"/>
              <a:gd name="connsiteY7" fmla="*/ 140937 h 3069771"/>
              <a:gd name="connsiteX8" fmla="*/ 140937 w 1931437"/>
              <a:gd name="connsiteY8" fmla="*/ 0 h 306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1437" h="3069771">
                <a:moveTo>
                  <a:pt x="140937" y="0"/>
                </a:moveTo>
                <a:lnTo>
                  <a:pt x="1790500" y="0"/>
                </a:lnTo>
                <a:cubicBezTo>
                  <a:pt x="1868337" y="0"/>
                  <a:pt x="1931437" y="63100"/>
                  <a:pt x="1931437" y="140937"/>
                </a:cubicBezTo>
                <a:lnTo>
                  <a:pt x="1931437" y="2928834"/>
                </a:lnTo>
                <a:cubicBezTo>
                  <a:pt x="1931437" y="3006671"/>
                  <a:pt x="1868337" y="3069771"/>
                  <a:pt x="1790500" y="3069771"/>
                </a:cubicBezTo>
                <a:lnTo>
                  <a:pt x="140937" y="3069771"/>
                </a:lnTo>
                <a:cubicBezTo>
                  <a:pt x="63100" y="3069771"/>
                  <a:pt x="0" y="3006671"/>
                  <a:pt x="0" y="2928834"/>
                </a:cubicBezTo>
                <a:lnTo>
                  <a:pt x="0" y="140937"/>
                </a:lnTo>
                <a:cubicBezTo>
                  <a:pt x="0" y="63100"/>
                  <a:pt x="63100" y="0"/>
                  <a:pt x="140937" y="0"/>
                </a:cubicBezTo>
                <a:close/>
              </a:path>
            </a:pathLst>
          </a:custGeom>
        </p:spPr>
        <p:txBody>
          <a:bodyPr wrap="square">
            <a:noAutofit/>
          </a:bodyPr>
          <a:lstStyle/>
          <a:p>
            <a:endParaRPr lang="en-IN" dirty="0"/>
          </a:p>
        </p:txBody>
      </p:sp>
      <p:sp>
        <p:nvSpPr>
          <p:cNvPr id="26" name="Picture Placeholder 25">
            <a:extLst>
              <a:ext uri="{FF2B5EF4-FFF2-40B4-BE49-F238E27FC236}">
                <a16:creationId xmlns:a16="http://schemas.microsoft.com/office/drawing/2014/main" id="{2A746E64-4AC4-4AA7-B4EB-67A71681C645}"/>
              </a:ext>
            </a:extLst>
          </p:cNvPr>
          <p:cNvSpPr>
            <a:spLocks noGrp="1"/>
          </p:cNvSpPr>
          <p:nvPr>
            <p:ph type="pic" sz="quarter" idx="13"/>
          </p:nvPr>
        </p:nvSpPr>
        <p:spPr>
          <a:xfrm>
            <a:off x="9044538" y="2310966"/>
            <a:ext cx="1931437" cy="3069771"/>
          </a:xfrm>
          <a:custGeom>
            <a:avLst/>
            <a:gdLst>
              <a:gd name="connsiteX0" fmla="*/ 140937 w 1931437"/>
              <a:gd name="connsiteY0" fmla="*/ 0 h 3069771"/>
              <a:gd name="connsiteX1" fmla="*/ 1790500 w 1931437"/>
              <a:gd name="connsiteY1" fmla="*/ 0 h 3069771"/>
              <a:gd name="connsiteX2" fmla="*/ 1931437 w 1931437"/>
              <a:gd name="connsiteY2" fmla="*/ 140937 h 3069771"/>
              <a:gd name="connsiteX3" fmla="*/ 1931437 w 1931437"/>
              <a:gd name="connsiteY3" fmla="*/ 2928834 h 3069771"/>
              <a:gd name="connsiteX4" fmla="*/ 1790500 w 1931437"/>
              <a:gd name="connsiteY4" fmla="*/ 3069771 h 3069771"/>
              <a:gd name="connsiteX5" fmla="*/ 140937 w 1931437"/>
              <a:gd name="connsiteY5" fmla="*/ 3069771 h 3069771"/>
              <a:gd name="connsiteX6" fmla="*/ 0 w 1931437"/>
              <a:gd name="connsiteY6" fmla="*/ 2928834 h 3069771"/>
              <a:gd name="connsiteX7" fmla="*/ 0 w 1931437"/>
              <a:gd name="connsiteY7" fmla="*/ 140937 h 3069771"/>
              <a:gd name="connsiteX8" fmla="*/ 140937 w 1931437"/>
              <a:gd name="connsiteY8" fmla="*/ 0 h 306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1437" h="3069771">
                <a:moveTo>
                  <a:pt x="140937" y="0"/>
                </a:moveTo>
                <a:lnTo>
                  <a:pt x="1790500" y="0"/>
                </a:lnTo>
                <a:cubicBezTo>
                  <a:pt x="1868337" y="0"/>
                  <a:pt x="1931437" y="63100"/>
                  <a:pt x="1931437" y="140937"/>
                </a:cubicBezTo>
                <a:lnTo>
                  <a:pt x="1931437" y="2928834"/>
                </a:lnTo>
                <a:cubicBezTo>
                  <a:pt x="1931437" y="3006671"/>
                  <a:pt x="1868337" y="3069771"/>
                  <a:pt x="1790500" y="3069771"/>
                </a:cubicBezTo>
                <a:lnTo>
                  <a:pt x="140937" y="3069771"/>
                </a:lnTo>
                <a:cubicBezTo>
                  <a:pt x="63100" y="3069771"/>
                  <a:pt x="0" y="3006671"/>
                  <a:pt x="0" y="2928834"/>
                </a:cubicBezTo>
                <a:lnTo>
                  <a:pt x="0" y="140937"/>
                </a:lnTo>
                <a:cubicBezTo>
                  <a:pt x="0" y="63100"/>
                  <a:pt x="63100" y="0"/>
                  <a:pt x="140937" y="0"/>
                </a:cubicBezTo>
                <a:close/>
              </a:path>
            </a:pathLst>
          </a:custGeom>
        </p:spPr>
        <p:txBody>
          <a:bodyPr wrap="square">
            <a:noAutofit/>
          </a:bodyPr>
          <a:lstStyle/>
          <a:p>
            <a:endParaRPr lang="en-IN" dirty="0"/>
          </a:p>
        </p:txBody>
      </p:sp>
      <p:sp>
        <p:nvSpPr>
          <p:cNvPr id="23" name="Picture Placeholder 22">
            <a:extLst>
              <a:ext uri="{FF2B5EF4-FFF2-40B4-BE49-F238E27FC236}">
                <a16:creationId xmlns:a16="http://schemas.microsoft.com/office/drawing/2014/main" id="{B86A44A0-AB87-4608-AEED-FE11EA181CAD}"/>
              </a:ext>
            </a:extLst>
          </p:cNvPr>
          <p:cNvSpPr>
            <a:spLocks noGrp="1"/>
          </p:cNvSpPr>
          <p:nvPr>
            <p:ph type="pic" sz="quarter" idx="10"/>
          </p:nvPr>
        </p:nvSpPr>
        <p:spPr>
          <a:xfrm>
            <a:off x="1216025" y="2301441"/>
            <a:ext cx="1931437" cy="3069771"/>
          </a:xfrm>
          <a:custGeom>
            <a:avLst/>
            <a:gdLst>
              <a:gd name="connsiteX0" fmla="*/ 140937 w 1931437"/>
              <a:gd name="connsiteY0" fmla="*/ 0 h 3069771"/>
              <a:gd name="connsiteX1" fmla="*/ 1790500 w 1931437"/>
              <a:gd name="connsiteY1" fmla="*/ 0 h 3069771"/>
              <a:gd name="connsiteX2" fmla="*/ 1931437 w 1931437"/>
              <a:gd name="connsiteY2" fmla="*/ 140937 h 3069771"/>
              <a:gd name="connsiteX3" fmla="*/ 1931437 w 1931437"/>
              <a:gd name="connsiteY3" fmla="*/ 2928834 h 3069771"/>
              <a:gd name="connsiteX4" fmla="*/ 1790500 w 1931437"/>
              <a:gd name="connsiteY4" fmla="*/ 3069771 h 3069771"/>
              <a:gd name="connsiteX5" fmla="*/ 140937 w 1931437"/>
              <a:gd name="connsiteY5" fmla="*/ 3069771 h 3069771"/>
              <a:gd name="connsiteX6" fmla="*/ 0 w 1931437"/>
              <a:gd name="connsiteY6" fmla="*/ 2928834 h 3069771"/>
              <a:gd name="connsiteX7" fmla="*/ 0 w 1931437"/>
              <a:gd name="connsiteY7" fmla="*/ 140937 h 3069771"/>
              <a:gd name="connsiteX8" fmla="*/ 140937 w 1931437"/>
              <a:gd name="connsiteY8" fmla="*/ 0 h 306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1437" h="3069771">
                <a:moveTo>
                  <a:pt x="140937" y="0"/>
                </a:moveTo>
                <a:lnTo>
                  <a:pt x="1790500" y="0"/>
                </a:lnTo>
                <a:cubicBezTo>
                  <a:pt x="1868337" y="0"/>
                  <a:pt x="1931437" y="63100"/>
                  <a:pt x="1931437" y="140937"/>
                </a:cubicBezTo>
                <a:lnTo>
                  <a:pt x="1931437" y="2928834"/>
                </a:lnTo>
                <a:cubicBezTo>
                  <a:pt x="1931437" y="3006671"/>
                  <a:pt x="1868337" y="3069771"/>
                  <a:pt x="1790500" y="3069771"/>
                </a:cubicBezTo>
                <a:lnTo>
                  <a:pt x="140937" y="3069771"/>
                </a:lnTo>
                <a:cubicBezTo>
                  <a:pt x="63100" y="3069771"/>
                  <a:pt x="0" y="3006671"/>
                  <a:pt x="0" y="2928834"/>
                </a:cubicBezTo>
                <a:lnTo>
                  <a:pt x="0" y="140937"/>
                </a:lnTo>
                <a:cubicBezTo>
                  <a:pt x="0" y="63100"/>
                  <a:pt x="63100" y="0"/>
                  <a:pt x="140937" y="0"/>
                </a:cubicBezTo>
                <a:close/>
              </a:path>
            </a:pathLst>
          </a:custGeom>
        </p:spPr>
        <p:txBody>
          <a:bodyPr wrap="square">
            <a:noAutofit/>
          </a:bodyPr>
          <a:lstStyle/>
          <a:p>
            <a:endParaRPr lang="en-IN" dirty="0"/>
          </a:p>
        </p:txBody>
      </p:sp>
    </p:spTree>
    <p:extLst>
      <p:ext uri="{BB962C8B-B14F-4D97-AF65-F5344CB8AC3E}">
        <p14:creationId xmlns:p14="http://schemas.microsoft.com/office/powerpoint/2010/main" val="3308945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A65A9AC-0048-45FB-BBD9-FB9719D281F1}"/>
              </a:ext>
            </a:extLst>
          </p:cNvPr>
          <p:cNvSpPr>
            <a:spLocks noGrp="1"/>
          </p:cNvSpPr>
          <p:nvPr>
            <p:ph type="pic" sz="quarter" idx="10"/>
          </p:nvPr>
        </p:nvSpPr>
        <p:spPr>
          <a:xfrm>
            <a:off x="1639569" y="1428192"/>
            <a:ext cx="1217068" cy="1217068"/>
          </a:xfrm>
          <a:custGeom>
            <a:avLst/>
            <a:gdLst>
              <a:gd name="connsiteX0" fmla="*/ 142044 w 1217068"/>
              <a:gd name="connsiteY0" fmla="*/ 0 h 1217068"/>
              <a:gd name="connsiteX1" fmla="*/ 1075024 w 1217068"/>
              <a:gd name="connsiteY1" fmla="*/ 0 h 1217068"/>
              <a:gd name="connsiteX2" fmla="*/ 1217068 w 1217068"/>
              <a:gd name="connsiteY2" fmla="*/ 142044 h 1217068"/>
              <a:gd name="connsiteX3" fmla="*/ 1217068 w 1217068"/>
              <a:gd name="connsiteY3" fmla="*/ 1075024 h 1217068"/>
              <a:gd name="connsiteX4" fmla="*/ 1075024 w 1217068"/>
              <a:gd name="connsiteY4" fmla="*/ 1217068 h 1217068"/>
              <a:gd name="connsiteX5" fmla="*/ 142044 w 1217068"/>
              <a:gd name="connsiteY5" fmla="*/ 1217068 h 1217068"/>
              <a:gd name="connsiteX6" fmla="*/ 0 w 1217068"/>
              <a:gd name="connsiteY6" fmla="*/ 1075024 h 1217068"/>
              <a:gd name="connsiteX7" fmla="*/ 0 w 1217068"/>
              <a:gd name="connsiteY7" fmla="*/ 142044 h 1217068"/>
              <a:gd name="connsiteX8" fmla="*/ 142044 w 1217068"/>
              <a:gd name="connsiteY8" fmla="*/ 0 h 121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7068" h="1217068">
                <a:moveTo>
                  <a:pt x="142044" y="0"/>
                </a:moveTo>
                <a:lnTo>
                  <a:pt x="1075024" y="0"/>
                </a:lnTo>
                <a:cubicBezTo>
                  <a:pt x="1153473" y="0"/>
                  <a:pt x="1217068" y="63595"/>
                  <a:pt x="1217068" y="142044"/>
                </a:cubicBezTo>
                <a:lnTo>
                  <a:pt x="1217068" y="1075024"/>
                </a:lnTo>
                <a:cubicBezTo>
                  <a:pt x="1217068" y="1153473"/>
                  <a:pt x="1153473" y="1217068"/>
                  <a:pt x="1075024" y="1217068"/>
                </a:cubicBezTo>
                <a:lnTo>
                  <a:pt x="142044" y="1217068"/>
                </a:lnTo>
                <a:cubicBezTo>
                  <a:pt x="63595" y="1217068"/>
                  <a:pt x="0" y="1153473"/>
                  <a:pt x="0" y="1075024"/>
                </a:cubicBezTo>
                <a:lnTo>
                  <a:pt x="0" y="142044"/>
                </a:lnTo>
                <a:cubicBezTo>
                  <a:pt x="0" y="63595"/>
                  <a:pt x="63595" y="0"/>
                  <a:pt x="142044" y="0"/>
                </a:cubicBezTo>
                <a:close/>
              </a:path>
            </a:pathLst>
          </a:custGeom>
        </p:spPr>
        <p:txBody>
          <a:bodyPr wrap="square">
            <a:noAutofit/>
          </a:bodyPr>
          <a:lstStyle/>
          <a:p>
            <a:endParaRPr lang="en-IN" dirty="0"/>
          </a:p>
        </p:txBody>
      </p:sp>
      <p:sp>
        <p:nvSpPr>
          <p:cNvPr id="17" name="Picture Placeholder 16">
            <a:extLst>
              <a:ext uri="{FF2B5EF4-FFF2-40B4-BE49-F238E27FC236}">
                <a16:creationId xmlns:a16="http://schemas.microsoft.com/office/drawing/2014/main" id="{520822E9-79EC-40FA-85B5-C755313EE1B4}"/>
              </a:ext>
            </a:extLst>
          </p:cNvPr>
          <p:cNvSpPr>
            <a:spLocks noGrp="1"/>
          </p:cNvSpPr>
          <p:nvPr>
            <p:ph type="pic" sz="quarter" idx="11"/>
          </p:nvPr>
        </p:nvSpPr>
        <p:spPr>
          <a:xfrm>
            <a:off x="5333184" y="975517"/>
            <a:ext cx="1217068" cy="1217068"/>
          </a:xfrm>
          <a:custGeom>
            <a:avLst/>
            <a:gdLst>
              <a:gd name="connsiteX0" fmla="*/ 142044 w 1217068"/>
              <a:gd name="connsiteY0" fmla="*/ 0 h 1217068"/>
              <a:gd name="connsiteX1" fmla="*/ 1075024 w 1217068"/>
              <a:gd name="connsiteY1" fmla="*/ 0 h 1217068"/>
              <a:gd name="connsiteX2" fmla="*/ 1217068 w 1217068"/>
              <a:gd name="connsiteY2" fmla="*/ 142044 h 1217068"/>
              <a:gd name="connsiteX3" fmla="*/ 1217068 w 1217068"/>
              <a:gd name="connsiteY3" fmla="*/ 1075024 h 1217068"/>
              <a:gd name="connsiteX4" fmla="*/ 1075024 w 1217068"/>
              <a:gd name="connsiteY4" fmla="*/ 1217068 h 1217068"/>
              <a:gd name="connsiteX5" fmla="*/ 142044 w 1217068"/>
              <a:gd name="connsiteY5" fmla="*/ 1217068 h 1217068"/>
              <a:gd name="connsiteX6" fmla="*/ 0 w 1217068"/>
              <a:gd name="connsiteY6" fmla="*/ 1075024 h 1217068"/>
              <a:gd name="connsiteX7" fmla="*/ 0 w 1217068"/>
              <a:gd name="connsiteY7" fmla="*/ 142044 h 1217068"/>
              <a:gd name="connsiteX8" fmla="*/ 142044 w 1217068"/>
              <a:gd name="connsiteY8" fmla="*/ 0 h 121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7068" h="1217068">
                <a:moveTo>
                  <a:pt x="142044" y="0"/>
                </a:moveTo>
                <a:lnTo>
                  <a:pt x="1075024" y="0"/>
                </a:lnTo>
                <a:cubicBezTo>
                  <a:pt x="1153473" y="0"/>
                  <a:pt x="1217068" y="63595"/>
                  <a:pt x="1217068" y="142044"/>
                </a:cubicBezTo>
                <a:lnTo>
                  <a:pt x="1217068" y="1075024"/>
                </a:lnTo>
                <a:cubicBezTo>
                  <a:pt x="1217068" y="1153473"/>
                  <a:pt x="1153473" y="1217068"/>
                  <a:pt x="1075024" y="1217068"/>
                </a:cubicBezTo>
                <a:lnTo>
                  <a:pt x="142044" y="1217068"/>
                </a:lnTo>
                <a:cubicBezTo>
                  <a:pt x="63595" y="1217068"/>
                  <a:pt x="0" y="1153473"/>
                  <a:pt x="0" y="1075024"/>
                </a:cubicBezTo>
                <a:lnTo>
                  <a:pt x="0" y="142044"/>
                </a:lnTo>
                <a:cubicBezTo>
                  <a:pt x="0" y="63595"/>
                  <a:pt x="63595" y="0"/>
                  <a:pt x="142044" y="0"/>
                </a:cubicBezTo>
                <a:close/>
              </a:path>
            </a:pathLst>
          </a:custGeom>
        </p:spPr>
        <p:txBody>
          <a:bodyPr wrap="square">
            <a:noAutofit/>
          </a:bodyPr>
          <a:lstStyle/>
          <a:p>
            <a:endParaRPr lang="en-IN" dirty="0"/>
          </a:p>
        </p:txBody>
      </p:sp>
      <p:sp>
        <p:nvSpPr>
          <p:cNvPr id="18" name="Picture Placeholder 17">
            <a:extLst>
              <a:ext uri="{FF2B5EF4-FFF2-40B4-BE49-F238E27FC236}">
                <a16:creationId xmlns:a16="http://schemas.microsoft.com/office/drawing/2014/main" id="{61766463-B9B0-40C3-99E1-85B816B5FB5C}"/>
              </a:ext>
            </a:extLst>
          </p:cNvPr>
          <p:cNvSpPr>
            <a:spLocks noGrp="1"/>
          </p:cNvSpPr>
          <p:nvPr>
            <p:ph type="pic" sz="quarter" idx="12"/>
          </p:nvPr>
        </p:nvSpPr>
        <p:spPr>
          <a:xfrm>
            <a:off x="8327628" y="1714069"/>
            <a:ext cx="1217068" cy="1217068"/>
          </a:xfrm>
          <a:custGeom>
            <a:avLst/>
            <a:gdLst>
              <a:gd name="connsiteX0" fmla="*/ 142044 w 1217068"/>
              <a:gd name="connsiteY0" fmla="*/ 0 h 1217068"/>
              <a:gd name="connsiteX1" fmla="*/ 1075024 w 1217068"/>
              <a:gd name="connsiteY1" fmla="*/ 0 h 1217068"/>
              <a:gd name="connsiteX2" fmla="*/ 1217068 w 1217068"/>
              <a:gd name="connsiteY2" fmla="*/ 142044 h 1217068"/>
              <a:gd name="connsiteX3" fmla="*/ 1217068 w 1217068"/>
              <a:gd name="connsiteY3" fmla="*/ 1075024 h 1217068"/>
              <a:gd name="connsiteX4" fmla="*/ 1075024 w 1217068"/>
              <a:gd name="connsiteY4" fmla="*/ 1217068 h 1217068"/>
              <a:gd name="connsiteX5" fmla="*/ 142044 w 1217068"/>
              <a:gd name="connsiteY5" fmla="*/ 1217068 h 1217068"/>
              <a:gd name="connsiteX6" fmla="*/ 0 w 1217068"/>
              <a:gd name="connsiteY6" fmla="*/ 1075024 h 1217068"/>
              <a:gd name="connsiteX7" fmla="*/ 0 w 1217068"/>
              <a:gd name="connsiteY7" fmla="*/ 142044 h 1217068"/>
              <a:gd name="connsiteX8" fmla="*/ 142044 w 1217068"/>
              <a:gd name="connsiteY8" fmla="*/ 0 h 121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7068" h="1217068">
                <a:moveTo>
                  <a:pt x="142044" y="0"/>
                </a:moveTo>
                <a:lnTo>
                  <a:pt x="1075024" y="0"/>
                </a:lnTo>
                <a:cubicBezTo>
                  <a:pt x="1153473" y="0"/>
                  <a:pt x="1217068" y="63595"/>
                  <a:pt x="1217068" y="142044"/>
                </a:cubicBezTo>
                <a:lnTo>
                  <a:pt x="1217068" y="1075024"/>
                </a:lnTo>
                <a:cubicBezTo>
                  <a:pt x="1217068" y="1153473"/>
                  <a:pt x="1153473" y="1217068"/>
                  <a:pt x="1075024" y="1217068"/>
                </a:cubicBezTo>
                <a:lnTo>
                  <a:pt x="142044" y="1217068"/>
                </a:lnTo>
                <a:cubicBezTo>
                  <a:pt x="63595" y="1217068"/>
                  <a:pt x="0" y="1153473"/>
                  <a:pt x="0" y="1075024"/>
                </a:cubicBezTo>
                <a:lnTo>
                  <a:pt x="0" y="142044"/>
                </a:lnTo>
                <a:cubicBezTo>
                  <a:pt x="0" y="63595"/>
                  <a:pt x="63595" y="0"/>
                  <a:pt x="142044" y="0"/>
                </a:cubicBezTo>
                <a:close/>
              </a:path>
            </a:pathLst>
          </a:custGeom>
        </p:spPr>
        <p:txBody>
          <a:bodyPr wrap="square">
            <a:noAutofit/>
          </a:bodyPr>
          <a:lstStyle/>
          <a:p>
            <a:endParaRPr lang="en-IN" dirty="0"/>
          </a:p>
        </p:txBody>
      </p:sp>
      <p:sp>
        <p:nvSpPr>
          <p:cNvPr id="19" name="Picture Placeholder 18">
            <a:extLst>
              <a:ext uri="{FF2B5EF4-FFF2-40B4-BE49-F238E27FC236}">
                <a16:creationId xmlns:a16="http://schemas.microsoft.com/office/drawing/2014/main" id="{5BC4576B-4E37-4DD5-ADC9-443F9A2810B9}"/>
              </a:ext>
            </a:extLst>
          </p:cNvPr>
          <p:cNvSpPr>
            <a:spLocks noGrp="1"/>
          </p:cNvSpPr>
          <p:nvPr>
            <p:ph type="pic" sz="quarter" idx="13"/>
          </p:nvPr>
        </p:nvSpPr>
        <p:spPr>
          <a:xfrm>
            <a:off x="9967236" y="4008727"/>
            <a:ext cx="1217068" cy="1217068"/>
          </a:xfrm>
          <a:custGeom>
            <a:avLst/>
            <a:gdLst>
              <a:gd name="connsiteX0" fmla="*/ 142044 w 1217068"/>
              <a:gd name="connsiteY0" fmla="*/ 0 h 1217068"/>
              <a:gd name="connsiteX1" fmla="*/ 1075024 w 1217068"/>
              <a:gd name="connsiteY1" fmla="*/ 0 h 1217068"/>
              <a:gd name="connsiteX2" fmla="*/ 1217068 w 1217068"/>
              <a:gd name="connsiteY2" fmla="*/ 142044 h 1217068"/>
              <a:gd name="connsiteX3" fmla="*/ 1217068 w 1217068"/>
              <a:gd name="connsiteY3" fmla="*/ 1075024 h 1217068"/>
              <a:gd name="connsiteX4" fmla="*/ 1075024 w 1217068"/>
              <a:gd name="connsiteY4" fmla="*/ 1217068 h 1217068"/>
              <a:gd name="connsiteX5" fmla="*/ 142044 w 1217068"/>
              <a:gd name="connsiteY5" fmla="*/ 1217068 h 1217068"/>
              <a:gd name="connsiteX6" fmla="*/ 0 w 1217068"/>
              <a:gd name="connsiteY6" fmla="*/ 1075024 h 1217068"/>
              <a:gd name="connsiteX7" fmla="*/ 0 w 1217068"/>
              <a:gd name="connsiteY7" fmla="*/ 142044 h 1217068"/>
              <a:gd name="connsiteX8" fmla="*/ 142044 w 1217068"/>
              <a:gd name="connsiteY8" fmla="*/ 0 h 121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7068" h="1217068">
                <a:moveTo>
                  <a:pt x="142044" y="0"/>
                </a:moveTo>
                <a:lnTo>
                  <a:pt x="1075024" y="0"/>
                </a:lnTo>
                <a:cubicBezTo>
                  <a:pt x="1153473" y="0"/>
                  <a:pt x="1217068" y="63595"/>
                  <a:pt x="1217068" y="142044"/>
                </a:cubicBezTo>
                <a:lnTo>
                  <a:pt x="1217068" y="1075024"/>
                </a:lnTo>
                <a:cubicBezTo>
                  <a:pt x="1217068" y="1153473"/>
                  <a:pt x="1153473" y="1217068"/>
                  <a:pt x="1075024" y="1217068"/>
                </a:cubicBezTo>
                <a:lnTo>
                  <a:pt x="142044" y="1217068"/>
                </a:lnTo>
                <a:cubicBezTo>
                  <a:pt x="63595" y="1217068"/>
                  <a:pt x="0" y="1153473"/>
                  <a:pt x="0" y="1075024"/>
                </a:cubicBezTo>
                <a:lnTo>
                  <a:pt x="0" y="142044"/>
                </a:lnTo>
                <a:cubicBezTo>
                  <a:pt x="0" y="63595"/>
                  <a:pt x="63595" y="0"/>
                  <a:pt x="142044" y="0"/>
                </a:cubicBezTo>
                <a:close/>
              </a:path>
            </a:pathLst>
          </a:custGeom>
        </p:spPr>
        <p:txBody>
          <a:bodyPr wrap="square">
            <a:noAutofit/>
          </a:bodyPr>
          <a:lstStyle/>
          <a:p>
            <a:endParaRPr lang="en-IN" dirty="0"/>
          </a:p>
        </p:txBody>
      </p:sp>
    </p:spTree>
    <p:extLst>
      <p:ext uri="{BB962C8B-B14F-4D97-AF65-F5344CB8AC3E}">
        <p14:creationId xmlns:p14="http://schemas.microsoft.com/office/powerpoint/2010/main" val="764011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22B8A69-B298-4413-AFFE-984FEC2C3AD1}"/>
              </a:ext>
            </a:extLst>
          </p:cNvPr>
          <p:cNvSpPr>
            <a:spLocks noGrp="1"/>
          </p:cNvSpPr>
          <p:nvPr>
            <p:ph type="pic" sz="quarter" idx="11"/>
          </p:nvPr>
        </p:nvSpPr>
        <p:spPr>
          <a:xfrm>
            <a:off x="5064043" y="1276649"/>
            <a:ext cx="2127418" cy="2728900"/>
          </a:xfrm>
          <a:custGeom>
            <a:avLst/>
            <a:gdLst>
              <a:gd name="connsiteX0" fmla="*/ 125986 w 2127418"/>
              <a:gd name="connsiteY0" fmla="*/ 0 h 2728900"/>
              <a:gd name="connsiteX1" fmla="*/ 2001432 w 2127418"/>
              <a:gd name="connsiteY1" fmla="*/ 0 h 2728900"/>
              <a:gd name="connsiteX2" fmla="*/ 2127418 w 2127418"/>
              <a:gd name="connsiteY2" fmla="*/ 125986 h 2728900"/>
              <a:gd name="connsiteX3" fmla="*/ 2127418 w 2127418"/>
              <a:gd name="connsiteY3" fmla="*/ 2602914 h 2728900"/>
              <a:gd name="connsiteX4" fmla="*/ 2001432 w 2127418"/>
              <a:gd name="connsiteY4" fmla="*/ 2728900 h 2728900"/>
              <a:gd name="connsiteX5" fmla="*/ 125986 w 2127418"/>
              <a:gd name="connsiteY5" fmla="*/ 2728900 h 2728900"/>
              <a:gd name="connsiteX6" fmla="*/ 0 w 2127418"/>
              <a:gd name="connsiteY6" fmla="*/ 2602914 h 2728900"/>
              <a:gd name="connsiteX7" fmla="*/ 0 w 2127418"/>
              <a:gd name="connsiteY7" fmla="*/ 125986 h 2728900"/>
              <a:gd name="connsiteX8" fmla="*/ 125986 w 2127418"/>
              <a:gd name="connsiteY8" fmla="*/ 0 h 27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418" h="2728900">
                <a:moveTo>
                  <a:pt x="125986" y="0"/>
                </a:moveTo>
                <a:lnTo>
                  <a:pt x="2001432" y="0"/>
                </a:lnTo>
                <a:cubicBezTo>
                  <a:pt x="2071012" y="0"/>
                  <a:pt x="2127418" y="56406"/>
                  <a:pt x="2127418" y="125986"/>
                </a:cubicBezTo>
                <a:lnTo>
                  <a:pt x="2127418" y="2602914"/>
                </a:lnTo>
                <a:cubicBezTo>
                  <a:pt x="2127418" y="2672494"/>
                  <a:pt x="2071012" y="2728900"/>
                  <a:pt x="2001432" y="2728900"/>
                </a:cubicBezTo>
                <a:lnTo>
                  <a:pt x="125986" y="2728900"/>
                </a:lnTo>
                <a:cubicBezTo>
                  <a:pt x="56406" y="2728900"/>
                  <a:pt x="0" y="2672494"/>
                  <a:pt x="0" y="2602914"/>
                </a:cubicBezTo>
                <a:lnTo>
                  <a:pt x="0" y="125986"/>
                </a:lnTo>
                <a:cubicBezTo>
                  <a:pt x="0" y="56406"/>
                  <a:pt x="56406" y="0"/>
                  <a:pt x="125986" y="0"/>
                </a:cubicBezTo>
                <a:close/>
              </a:path>
            </a:pathLst>
          </a:custGeom>
        </p:spPr>
        <p:txBody>
          <a:bodyPr wrap="square">
            <a:noAutofit/>
          </a:bodyPr>
          <a:lstStyle/>
          <a:p>
            <a:endParaRPr lang="en-IN" dirty="0"/>
          </a:p>
        </p:txBody>
      </p:sp>
      <p:sp>
        <p:nvSpPr>
          <p:cNvPr id="18" name="Picture Placeholder 17">
            <a:extLst>
              <a:ext uri="{FF2B5EF4-FFF2-40B4-BE49-F238E27FC236}">
                <a16:creationId xmlns:a16="http://schemas.microsoft.com/office/drawing/2014/main" id="{47B5A0C5-A154-49BC-ADCE-7234FCDA5F18}"/>
              </a:ext>
            </a:extLst>
          </p:cNvPr>
          <p:cNvSpPr>
            <a:spLocks noGrp="1"/>
          </p:cNvSpPr>
          <p:nvPr>
            <p:ph type="pic" sz="quarter" idx="12"/>
          </p:nvPr>
        </p:nvSpPr>
        <p:spPr>
          <a:xfrm>
            <a:off x="8805544" y="1276649"/>
            <a:ext cx="2127418" cy="2728900"/>
          </a:xfrm>
          <a:custGeom>
            <a:avLst/>
            <a:gdLst>
              <a:gd name="connsiteX0" fmla="*/ 125986 w 2127418"/>
              <a:gd name="connsiteY0" fmla="*/ 0 h 2728900"/>
              <a:gd name="connsiteX1" fmla="*/ 2001432 w 2127418"/>
              <a:gd name="connsiteY1" fmla="*/ 0 h 2728900"/>
              <a:gd name="connsiteX2" fmla="*/ 2127418 w 2127418"/>
              <a:gd name="connsiteY2" fmla="*/ 125986 h 2728900"/>
              <a:gd name="connsiteX3" fmla="*/ 2127418 w 2127418"/>
              <a:gd name="connsiteY3" fmla="*/ 2602914 h 2728900"/>
              <a:gd name="connsiteX4" fmla="*/ 2001432 w 2127418"/>
              <a:gd name="connsiteY4" fmla="*/ 2728900 h 2728900"/>
              <a:gd name="connsiteX5" fmla="*/ 125986 w 2127418"/>
              <a:gd name="connsiteY5" fmla="*/ 2728900 h 2728900"/>
              <a:gd name="connsiteX6" fmla="*/ 0 w 2127418"/>
              <a:gd name="connsiteY6" fmla="*/ 2602914 h 2728900"/>
              <a:gd name="connsiteX7" fmla="*/ 0 w 2127418"/>
              <a:gd name="connsiteY7" fmla="*/ 125986 h 2728900"/>
              <a:gd name="connsiteX8" fmla="*/ 125986 w 2127418"/>
              <a:gd name="connsiteY8" fmla="*/ 0 h 27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418" h="2728900">
                <a:moveTo>
                  <a:pt x="125986" y="0"/>
                </a:moveTo>
                <a:lnTo>
                  <a:pt x="2001432" y="0"/>
                </a:lnTo>
                <a:cubicBezTo>
                  <a:pt x="2071012" y="0"/>
                  <a:pt x="2127418" y="56406"/>
                  <a:pt x="2127418" y="125986"/>
                </a:cubicBezTo>
                <a:lnTo>
                  <a:pt x="2127418" y="2602914"/>
                </a:lnTo>
                <a:cubicBezTo>
                  <a:pt x="2127418" y="2672494"/>
                  <a:pt x="2071012" y="2728900"/>
                  <a:pt x="2001432" y="2728900"/>
                </a:cubicBezTo>
                <a:lnTo>
                  <a:pt x="125986" y="2728900"/>
                </a:lnTo>
                <a:cubicBezTo>
                  <a:pt x="56406" y="2728900"/>
                  <a:pt x="0" y="2672494"/>
                  <a:pt x="0" y="2602914"/>
                </a:cubicBezTo>
                <a:lnTo>
                  <a:pt x="0" y="125986"/>
                </a:lnTo>
                <a:cubicBezTo>
                  <a:pt x="0" y="56406"/>
                  <a:pt x="56406" y="0"/>
                  <a:pt x="125986" y="0"/>
                </a:cubicBezTo>
                <a:close/>
              </a:path>
            </a:pathLst>
          </a:custGeom>
        </p:spPr>
        <p:txBody>
          <a:bodyPr wrap="square">
            <a:noAutofit/>
          </a:bodyPr>
          <a:lstStyle/>
          <a:p>
            <a:endParaRPr lang="en-IN" dirty="0"/>
          </a:p>
        </p:txBody>
      </p:sp>
      <p:sp>
        <p:nvSpPr>
          <p:cNvPr id="15" name="Picture Placeholder 14">
            <a:extLst>
              <a:ext uri="{FF2B5EF4-FFF2-40B4-BE49-F238E27FC236}">
                <a16:creationId xmlns:a16="http://schemas.microsoft.com/office/drawing/2014/main" id="{E843A80D-C541-4089-BCFC-B0371939E735}"/>
              </a:ext>
            </a:extLst>
          </p:cNvPr>
          <p:cNvSpPr>
            <a:spLocks noGrp="1"/>
          </p:cNvSpPr>
          <p:nvPr>
            <p:ph type="pic" sz="quarter" idx="10"/>
          </p:nvPr>
        </p:nvSpPr>
        <p:spPr>
          <a:xfrm>
            <a:off x="1259038" y="1276649"/>
            <a:ext cx="2127418" cy="2728900"/>
          </a:xfrm>
          <a:custGeom>
            <a:avLst/>
            <a:gdLst>
              <a:gd name="connsiteX0" fmla="*/ 125986 w 2127418"/>
              <a:gd name="connsiteY0" fmla="*/ 0 h 2728900"/>
              <a:gd name="connsiteX1" fmla="*/ 2001432 w 2127418"/>
              <a:gd name="connsiteY1" fmla="*/ 0 h 2728900"/>
              <a:gd name="connsiteX2" fmla="*/ 2127418 w 2127418"/>
              <a:gd name="connsiteY2" fmla="*/ 125986 h 2728900"/>
              <a:gd name="connsiteX3" fmla="*/ 2127418 w 2127418"/>
              <a:gd name="connsiteY3" fmla="*/ 2602914 h 2728900"/>
              <a:gd name="connsiteX4" fmla="*/ 2001432 w 2127418"/>
              <a:gd name="connsiteY4" fmla="*/ 2728900 h 2728900"/>
              <a:gd name="connsiteX5" fmla="*/ 125986 w 2127418"/>
              <a:gd name="connsiteY5" fmla="*/ 2728900 h 2728900"/>
              <a:gd name="connsiteX6" fmla="*/ 0 w 2127418"/>
              <a:gd name="connsiteY6" fmla="*/ 2602914 h 2728900"/>
              <a:gd name="connsiteX7" fmla="*/ 0 w 2127418"/>
              <a:gd name="connsiteY7" fmla="*/ 125986 h 2728900"/>
              <a:gd name="connsiteX8" fmla="*/ 125986 w 2127418"/>
              <a:gd name="connsiteY8" fmla="*/ 0 h 27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418" h="2728900">
                <a:moveTo>
                  <a:pt x="125986" y="0"/>
                </a:moveTo>
                <a:lnTo>
                  <a:pt x="2001432" y="0"/>
                </a:lnTo>
                <a:cubicBezTo>
                  <a:pt x="2071012" y="0"/>
                  <a:pt x="2127418" y="56406"/>
                  <a:pt x="2127418" y="125986"/>
                </a:cubicBezTo>
                <a:lnTo>
                  <a:pt x="2127418" y="2602914"/>
                </a:lnTo>
                <a:cubicBezTo>
                  <a:pt x="2127418" y="2672494"/>
                  <a:pt x="2071012" y="2728900"/>
                  <a:pt x="2001432" y="2728900"/>
                </a:cubicBezTo>
                <a:lnTo>
                  <a:pt x="125986" y="2728900"/>
                </a:lnTo>
                <a:cubicBezTo>
                  <a:pt x="56406" y="2728900"/>
                  <a:pt x="0" y="2672494"/>
                  <a:pt x="0" y="2602914"/>
                </a:cubicBezTo>
                <a:lnTo>
                  <a:pt x="0" y="125986"/>
                </a:lnTo>
                <a:cubicBezTo>
                  <a:pt x="0" y="56406"/>
                  <a:pt x="56406" y="0"/>
                  <a:pt x="125986" y="0"/>
                </a:cubicBezTo>
                <a:close/>
              </a:path>
            </a:pathLst>
          </a:custGeom>
        </p:spPr>
        <p:txBody>
          <a:bodyPr wrap="square">
            <a:noAutofit/>
          </a:bodyPr>
          <a:lstStyle/>
          <a:p>
            <a:endParaRPr lang="en-IN" dirty="0"/>
          </a:p>
        </p:txBody>
      </p:sp>
    </p:spTree>
    <p:extLst>
      <p:ext uri="{BB962C8B-B14F-4D97-AF65-F5344CB8AC3E}">
        <p14:creationId xmlns:p14="http://schemas.microsoft.com/office/powerpoint/2010/main" val="2791342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99D048B0-2FE0-49D7-B1FE-4B4CD0E09370}"/>
              </a:ext>
            </a:extLst>
          </p:cNvPr>
          <p:cNvSpPr>
            <a:spLocks noGrp="1"/>
          </p:cNvSpPr>
          <p:nvPr>
            <p:ph type="pic" sz="quarter" idx="10"/>
          </p:nvPr>
        </p:nvSpPr>
        <p:spPr>
          <a:xfrm>
            <a:off x="1336191" y="1317901"/>
            <a:ext cx="3483770" cy="1401981"/>
          </a:xfrm>
          <a:custGeom>
            <a:avLst/>
            <a:gdLst>
              <a:gd name="connsiteX0" fmla="*/ 0 w 3483770"/>
              <a:gd name="connsiteY0" fmla="*/ 0 h 1401981"/>
              <a:gd name="connsiteX1" fmla="*/ 3483770 w 3483770"/>
              <a:gd name="connsiteY1" fmla="*/ 0 h 1401981"/>
              <a:gd name="connsiteX2" fmla="*/ 3483770 w 3483770"/>
              <a:gd name="connsiteY2" fmla="*/ 1401981 h 1401981"/>
              <a:gd name="connsiteX3" fmla="*/ 0 w 3483770"/>
              <a:gd name="connsiteY3" fmla="*/ 1401981 h 1401981"/>
            </a:gdLst>
            <a:ahLst/>
            <a:cxnLst>
              <a:cxn ang="0">
                <a:pos x="connsiteX0" y="connsiteY0"/>
              </a:cxn>
              <a:cxn ang="0">
                <a:pos x="connsiteX1" y="connsiteY1"/>
              </a:cxn>
              <a:cxn ang="0">
                <a:pos x="connsiteX2" y="connsiteY2"/>
              </a:cxn>
              <a:cxn ang="0">
                <a:pos x="connsiteX3" y="connsiteY3"/>
              </a:cxn>
            </a:cxnLst>
            <a:rect l="l" t="t" r="r" b="b"/>
            <a:pathLst>
              <a:path w="3483770" h="1401981">
                <a:moveTo>
                  <a:pt x="0" y="0"/>
                </a:moveTo>
                <a:lnTo>
                  <a:pt x="3483770" y="0"/>
                </a:lnTo>
                <a:lnTo>
                  <a:pt x="3483770" y="1401981"/>
                </a:lnTo>
                <a:lnTo>
                  <a:pt x="0" y="1401981"/>
                </a:lnTo>
                <a:close/>
              </a:path>
            </a:pathLst>
          </a:custGeom>
        </p:spPr>
        <p:txBody>
          <a:bodyPr wrap="square">
            <a:noAutofit/>
          </a:bodyPr>
          <a:lstStyle/>
          <a:p>
            <a:endParaRPr lang="en-IN" dirty="0"/>
          </a:p>
        </p:txBody>
      </p:sp>
      <p:sp>
        <p:nvSpPr>
          <p:cNvPr id="18" name="Picture Placeholder 17">
            <a:extLst>
              <a:ext uri="{FF2B5EF4-FFF2-40B4-BE49-F238E27FC236}">
                <a16:creationId xmlns:a16="http://schemas.microsoft.com/office/drawing/2014/main" id="{F3467135-5B20-42BD-8CDE-F07EE4CA7A81}"/>
              </a:ext>
            </a:extLst>
          </p:cNvPr>
          <p:cNvSpPr>
            <a:spLocks noGrp="1"/>
          </p:cNvSpPr>
          <p:nvPr>
            <p:ph type="pic" sz="quarter" idx="11"/>
          </p:nvPr>
        </p:nvSpPr>
        <p:spPr>
          <a:xfrm>
            <a:off x="7378303" y="1317901"/>
            <a:ext cx="3483770" cy="1401981"/>
          </a:xfrm>
          <a:custGeom>
            <a:avLst/>
            <a:gdLst>
              <a:gd name="connsiteX0" fmla="*/ 0 w 3483770"/>
              <a:gd name="connsiteY0" fmla="*/ 0 h 1401981"/>
              <a:gd name="connsiteX1" fmla="*/ 3483770 w 3483770"/>
              <a:gd name="connsiteY1" fmla="*/ 0 h 1401981"/>
              <a:gd name="connsiteX2" fmla="*/ 3483770 w 3483770"/>
              <a:gd name="connsiteY2" fmla="*/ 1401981 h 1401981"/>
              <a:gd name="connsiteX3" fmla="*/ 0 w 3483770"/>
              <a:gd name="connsiteY3" fmla="*/ 1401981 h 1401981"/>
            </a:gdLst>
            <a:ahLst/>
            <a:cxnLst>
              <a:cxn ang="0">
                <a:pos x="connsiteX0" y="connsiteY0"/>
              </a:cxn>
              <a:cxn ang="0">
                <a:pos x="connsiteX1" y="connsiteY1"/>
              </a:cxn>
              <a:cxn ang="0">
                <a:pos x="connsiteX2" y="connsiteY2"/>
              </a:cxn>
              <a:cxn ang="0">
                <a:pos x="connsiteX3" y="connsiteY3"/>
              </a:cxn>
            </a:cxnLst>
            <a:rect l="l" t="t" r="r" b="b"/>
            <a:pathLst>
              <a:path w="3483770" h="1401981">
                <a:moveTo>
                  <a:pt x="0" y="0"/>
                </a:moveTo>
                <a:lnTo>
                  <a:pt x="3483770" y="0"/>
                </a:lnTo>
                <a:lnTo>
                  <a:pt x="3483770" y="1401981"/>
                </a:lnTo>
                <a:lnTo>
                  <a:pt x="0" y="1401981"/>
                </a:lnTo>
                <a:close/>
              </a:path>
            </a:pathLst>
          </a:custGeom>
        </p:spPr>
        <p:txBody>
          <a:bodyPr wrap="square">
            <a:noAutofit/>
          </a:bodyPr>
          <a:lstStyle/>
          <a:p>
            <a:endParaRPr lang="en-IN" dirty="0"/>
          </a:p>
        </p:txBody>
      </p:sp>
      <p:sp>
        <p:nvSpPr>
          <p:cNvPr id="19" name="Picture Placeholder 18">
            <a:extLst>
              <a:ext uri="{FF2B5EF4-FFF2-40B4-BE49-F238E27FC236}">
                <a16:creationId xmlns:a16="http://schemas.microsoft.com/office/drawing/2014/main" id="{A3914520-C880-45D3-A4E1-7BD564D2C1FF}"/>
              </a:ext>
            </a:extLst>
          </p:cNvPr>
          <p:cNvSpPr>
            <a:spLocks noGrp="1"/>
          </p:cNvSpPr>
          <p:nvPr>
            <p:ph type="pic" sz="quarter" idx="12"/>
          </p:nvPr>
        </p:nvSpPr>
        <p:spPr>
          <a:xfrm>
            <a:off x="1336191" y="4051282"/>
            <a:ext cx="3483770" cy="1401981"/>
          </a:xfrm>
          <a:custGeom>
            <a:avLst/>
            <a:gdLst>
              <a:gd name="connsiteX0" fmla="*/ 0 w 3483770"/>
              <a:gd name="connsiteY0" fmla="*/ 0 h 1401981"/>
              <a:gd name="connsiteX1" fmla="*/ 3483770 w 3483770"/>
              <a:gd name="connsiteY1" fmla="*/ 0 h 1401981"/>
              <a:gd name="connsiteX2" fmla="*/ 3483770 w 3483770"/>
              <a:gd name="connsiteY2" fmla="*/ 1401981 h 1401981"/>
              <a:gd name="connsiteX3" fmla="*/ 0 w 3483770"/>
              <a:gd name="connsiteY3" fmla="*/ 1401981 h 1401981"/>
            </a:gdLst>
            <a:ahLst/>
            <a:cxnLst>
              <a:cxn ang="0">
                <a:pos x="connsiteX0" y="connsiteY0"/>
              </a:cxn>
              <a:cxn ang="0">
                <a:pos x="connsiteX1" y="connsiteY1"/>
              </a:cxn>
              <a:cxn ang="0">
                <a:pos x="connsiteX2" y="connsiteY2"/>
              </a:cxn>
              <a:cxn ang="0">
                <a:pos x="connsiteX3" y="connsiteY3"/>
              </a:cxn>
            </a:cxnLst>
            <a:rect l="l" t="t" r="r" b="b"/>
            <a:pathLst>
              <a:path w="3483770" h="1401981">
                <a:moveTo>
                  <a:pt x="0" y="0"/>
                </a:moveTo>
                <a:lnTo>
                  <a:pt x="3483770" y="0"/>
                </a:lnTo>
                <a:lnTo>
                  <a:pt x="3483770" y="1401981"/>
                </a:lnTo>
                <a:lnTo>
                  <a:pt x="0" y="1401981"/>
                </a:lnTo>
                <a:close/>
              </a:path>
            </a:pathLst>
          </a:custGeom>
        </p:spPr>
        <p:txBody>
          <a:bodyPr wrap="square">
            <a:noAutofit/>
          </a:bodyPr>
          <a:lstStyle/>
          <a:p>
            <a:endParaRPr lang="en-IN" dirty="0"/>
          </a:p>
        </p:txBody>
      </p:sp>
      <p:sp>
        <p:nvSpPr>
          <p:cNvPr id="20" name="Picture Placeholder 19">
            <a:extLst>
              <a:ext uri="{FF2B5EF4-FFF2-40B4-BE49-F238E27FC236}">
                <a16:creationId xmlns:a16="http://schemas.microsoft.com/office/drawing/2014/main" id="{7BA97BDA-31B2-45E8-8AB2-DAB95DA24B90}"/>
              </a:ext>
            </a:extLst>
          </p:cNvPr>
          <p:cNvSpPr>
            <a:spLocks noGrp="1"/>
          </p:cNvSpPr>
          <p:nvPr>
            <p:ph type="pic" sz="quarter" idx="13"/>
          </p:nvPr>
        </p:nvSpPr>
        <p:spPr>
          <a:xfrm>
            <a:off x="7170740" y="4051282"/>
            <a:ext cx="3897310" cy="1401981"/>
          </a:xfrm>
          <a:custGeom>
            <a:avLst/>
            <a:gdLst>
              <a:gd name="connsiteX0" fmla="*/ 0 w 3483770"/>
              <a:gd name="connsiteY0" fmla="*/ 0 h 1401981"/>
              <a:gd name="connsiteX1" fmla="*/ 3483770 w 3483770"/>
              <a:gd name="connsiteY1" fmla="*/ 0 h 1401981"/>
              <a:gd name="connsiteX2" fmla="*/ 3483770 w 3483770"/>
              <a:gd name="connsiteY2" fmla="*/ 1401981 h 1401981"/>
              <a:gd name="connsiteX3" fmla="*/ 0 w 3483770"/>
              <a:gd name="connsiteY3" fmla="*/ 1401981 h 1401981"/>
            </a:gdLst>
            <a:ahLst/>
            <a:cxnLst>
              <a:cxn ang="0">
                <a:pos x="connsiteX0" y="connsiteY0"/>
              </a:cxn>
              <a:cxn ang="0">
                <a:pos x="connsiteX1" y="connsiteY1"/>
              </a:cxn>
              <a:cxn ang="0">
                <a:pos x="connsiteX2" y="connsiteY2"/>
              </a:cxn>
              <a:cxn ang="0">
                <a:pos x="connsiteX3" y="connsiteY3"/>
              </a:cxn>
            </a:cxnLst>
            <a:rect l="l" t="t" r="r" b="b"/>
            <a:pathLst>
              <a:path w="3483770" h="1401981">
                <a:moveTo>
                  <a:pt x="0" y="0"/>
                </a:moveTo>
                <a:lnTo>
                  <a:pt x="3483770" y="0"/>
                </a:lnTo>
                <a:lnTo>
                  <a:pt x="3483770" y="1401981"/>
                </a:lnTo>
                <a:lnTo>
                  <a:pt x="0" y="1401981"/>
                </a:lnTo>
                <a:close/>
              </a:path>
            </a:pathLst>
          </a:custGeom>
        </p:spPr>
        <p:txBody>
          <a:bodyPr wrap="square">
            <a:noAutofit/>
          </a:bodyPr>
          <a:lstStyle/>
          <a:p>
            <a:endParaRPr lang="en-IN" dirty="0"/>
          </a:p>
        </p:txBody>
      </p:sp>
    </p:spTree>
    <p:extLst>
      <p:ext uri="{BB962C8B-B14F-4D97-AF65-F5344CB8AC3E}">
        <p14:creationId xmlns:p14="http://schemas.microsoft.com/office/powerpoint/2010/main" val="2957800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DAA6EAF-1094-41D8-8806-08EF25990546}"/>
              </a:ext>
            </a:extLst>
          </p:cNvPr>
          <p:cNvSpPr>
            <a:spLocks noGrp="1"/>
          </p:cNvSpPr>
          <p:nvPr>
            <p:ph type="pic" sz="quarter" idx="10"/>
          </p:nvPr>
        </p:nvSpPr>
        <p:spPr>
          <a:xfrm>
            <a:off x="2438400" y="2492375"/>
            <a:ext cx="7289800" cy="3816350"/>
          </a:xfrm>
          <a:custGeom>
            <a:avLst/>
            <a:gdLst>
              <a:gd name="connsiteX0" fmla="*/ 0 w 7289800"/>
              <a:gd name="connsiteY0" fmla="*/ 0 h 3816350"/>
              <a:gd name="connsiteX1" fmla="*/ 7289800 w 7289800"/>
              <a:gd name="connsiteY1" fmla="*/ 0 h 3816350"/>
              <a:gd name="connsiteX2" fmla="*/ 7289800 w 7289800"/>
              <a:gd name="connsiteY2" fmla="*/ 3816350 h 3816350"/>
              <a:gd name="connsiteX3" fmla="*/ 0 w 7289800"/>
              <a:gd name="connsiteY3" fmla="*/ 3816350 h 3816350"/>
            </a:gdLst>
            <a:ahLst/>
            <a:cxnLst>
              <a:cxn ang="0">
                <a:pos x="connsiteX0" y="connsiteY0"/>
              </a:cxn>
              <a:cxn ang="0">
                <a:pos x="connsiteX1" y="connsiteY1"/>
              </a:cxn>
              <a:cxn ang="0">
                <a:pos x="connsiteX2" y="connsiteY2"/>
              </a:cxn>
              <a:cxn ang="0">
                <a:pos x="connsiteX3" y="connsiteY3"/>
              </a:cxn>
            </a:cxnLst>
            <a:rect l="l" t="t" r="r" b="b"/>
            <a:pathLst>
              <a:path w="7289800" h="3816350">
                <a:moveTo>
                  <a:pt x="0" y="0"/>
                </a:moveTo>
                <a:lnTo>
                  <a:pt x="7289800" y="0"/>
                </a:lnTo>
                <a:lnTo>
                  <a:pt x="7289800" y="3816350"/>
                </a:lnTo>
                <a:lnTo>
                  <a:pt x="0" y="3816350"/>
                </a:lnTo>
                <a:close/>
              </a:path>
            </a:pathLst>
          </a:custGeom>
        </p:spPr>
        <p:txBody>
          <a:bodyPr wrap="square">
            <a:noAutofit/>
          </a:bodyPr>
          <a:lstStyle/>
          <a:p>
            <a:endParaRPr lang="en-IN" dirty="0"/>
          </a:p>
        </p:txBody>
      </p:sp>
    </p:spTree>
    <p:extLst>
      <p:ext uri="{BB962C8B-B14F-4D97-AF65-F5344CB8AC3E}">
        <p14:creationId xmlns:p14="http://schemas.microsoft.com/office/powerpoint/2010/main" val="2929137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5FACC-17D3-4444-B1B0-091B8A608E1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1CBF5E4-2D16-4FE8-8222-81CD6E5A653B}"/>
              </a:ext>
            </a:extLst>
          </p:cNvPr>
          <p:cNvSpPr>
            <a:spLocks noGrp="1"/>
          </p:cNvSpPr>
          <p:nvPr>
            <p:ph type="dt" sz="half" idx="10"/>
          </p:nvPr>
        </p:nvSpPr>
        <p:spPr>
          <a:xfrm>
            <a:off x="838200" y="6356350"/>
            <a:ext cx="2743200" cy="365125"/>
          </a:xfrm>
          <a:prstGeom prst="rect">
            <a:avLst/>
          </a:prstGeom>
        </p:spPr>
        <p:txBody>
          <a:bodyPr/>
          <a:lstStyle/>
          <a:p>
            <a:fld id="{76354495-039E-45D0-8A21-AFDC9D2FB07B}" type="datetimeFigureOut">
              <a:rPr lang="en-IN" smtClean="0"/>
              <a:t>07/05/25</a:t>
            </a:fld>
            <a:endParaRPr lang="en-IN" dirty="0"/>
          </a:p>
        </p:txBody>
      </p:sp>
      <p:sp>
        <p:nvSpPr>
          <p:cNvPr id="4" name="Footer Placeholder 3">
            <a:extLst>
              <a:ext uri="{FF2B5EF4-FFF2-40B4-BE49-F238E27FC236}">
                <a16:creationId xmlns:a16="http://schemas.microsoft.com/office/drawing/2014/main" id="{106100F5-BE29-477E-93E6-C90E2042ABC0}"/>
              </a:ext>
            </a:extLst>
          </p:cNvPr>
          <p:cNvSpPr>
            <a:spLocks noGrp="1"/>
          </p:cNvSpPr>
          <p:nvPr>
            <p:ph type="ftr" sz="quarter" idx="11"/>
          </p:nvPr>
        </p:nvSpPr>
        <p:spPr>
          <a:xfrm>
            <a:off x="4038600" y="6356350"/>
            <a:ext cx="4114800" cy="365125"/>
          </a:xfrm>
          <a:prstGeom prst="rect">
            <a:avLst/>
          </a:prstGeom>
        </p:spPr>
        <p:txBody>
          <a:bodyPr/>
          <a:lstStyle/>
          <a:p>
            <a:endParaRPr lang="en-IN" dirty="0"/>
          </a:p>
        </p:txBody>
      </p:sp>
      <p:sp>
        <p:nvSpPr>
          <p:cNvPr id="5" name="Slide Number Placeholder 4">
            <a:extLst>
              <a:ext uri="{FF2B5EF4-FFF2-40B4-BE49-F238E27FC236}">
                <a16:creationId xmlns:a16="http://schemas.microsoft.com/office/drawing/2014/main" id="{FD4EC9E1-1B35-46F8-8F5F-D1AFC4595169}"/>
              </a:ext>
            </a:extLst>
          </p:cNvPr>
          <p:cNvSpPr>
            <a:spLocks noGrp="1"/>
          </p:cNvSpPr>
          <p:nvPr>
            <p:ph type="sldNum" sz="quarter" idx="12"/>
          </p:nvPr>
        </p:nvSpPr>
        <p:spPr>
          <a:xfrm>
            <a:off x="8610600" y="6356350"/>
            <a:ext cx="2743200" cy="365125"/>
          </a:xfrm>
          <a:prstGeom prst="rect">
            <a:avLst/>
          </a:prstGeom>
        </p:spPr>
        <p:txBody>
          <a:bodyPr/>
          <a:lstStyle/>
          <a:p>
            <a:fld id="{E264C523-00BF-4181-B646-B9F91659D408}" type="slidenum">
              <a:rPr lang="en-IN" smtClean="0"/>
              <a:t>‹#›</a:t>
            </a:fld>
            <a:endParaRPr lang="en-IN" dirty="0"/>
          </a:p>
        </p:txBody>
      </p:sp>
    </p:spTree>
    <p:extLst>
      <p:ext uri="{BB962C8B-B14F-4D97-AF65-F5344CB8AC3E}">
        <p14:creationId xmlns:p14="http://schemas.microsoft.com/office/powerpoint/2010/main" val="404656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A33D1A-666F-4D55-8CD8-230ED0D5E5DA}"/>
              </a:ext>
            </a:extLst>
          </p:cNvPr>
          <p:cNvSpPr>
            <a:spLocks noGrp="1"/>
          </p:cNvSpPr>
          <p:nvPr>
            <p:ph type="dt" sz="half" idx="10"/>
          </p:nvPr>
        </p:nvSpPr>
        <p:spPr>
          <a:xfrm>
            <a:off x="838200" y="6356350"/>
            <a:ext cx="2743200" cy="365125"/>
          </a:xfrm>
          <a:prstGeom prst="rect">
            <a:avLst/>
          </a:prstGeom>
        </p:spPr>
        <p:txBody>
          <a:bodyPr/>
          <a:lstStyle/>
          <a:p>
            <a:fld id="{76354495-039E-45D0-8A21-AFDC9D2FB07B}" type="datetimeFigureOut">
              <a:rPr lang="en-IN" smtClean="0"/>
              <a:t>07/05/25</a:t>
            </a:fld>
            <a:endParaRPr lang="en-IN" dirty="0"/>
          </a:p>
        </p:txBody>
      </p:sp>
      <p:sp>
        <p:nvSpPr>
          <p:cNvPr id="3" name="Footer Placeholder 2">
            <a:extLst>
              <a:ext uri="{FF2B5EF4-FFF2-40B4-BE49-F238E27FC236}">
                <a16:creationId xmlns:a16="http://schemas.microsoft.com/office/drawing/2014/main" id="{85657D86-650E-4F6F-B84C-8EC903423573}"/>
              </a:ext>
            </a:extLst>
          </p:cNvPr>
          <p:cNvSpPr>
            <a:spLocks noGrp="1"/>
          </p:cNvSpPr>
          <p:nvPr>
            <p:ph type="ftr" sz="quarter" idx="11"/>
          </p:nvPr>
        </p:nvSpPr>
        <p:spPr>
          <a:xfrm>
            <a:off x="4038600" y="6356350"/>
            <a:ext cx="4114800" cy="365125"/>
          </a:xfrm>
          <a:prstGeom prst="rect">
            <a:avLst/>
          </a:prstGeom>
        </p:spPr>
        <p:txBody>
          <a:bodyPr/>
          <a:lstStyle/>
          <a:p>
            <a:endParaRPr lang="en-IN" dirty="0"/>
          </a:p>
        </p:txBody>
      </p:sp>
      <p:sp>
        <p:nvSpPr>
          <p:cNvPr id="4" name="Slide Number Placeholder 3">
            <a:extLst>
              <a:ext uri="{FF2B5EF4-FFF2-40B4-BE49-F238E27FC236}">
                <a16:creationId xmlns:a16="http://schemas.microsoft.com/office/drawing/2014/main" id="{8B9C3197-15EE-468F-95DD-698009527921}"/>
              </a:ext>
            </a:extLst>
          </p:cNvPr>
          <p:cNvSpPr>
            <a:spLocks noGrp="1"/>
          </p:cNvSpPr>
          <p:nvPr>
            <p:ph type="sldNum" sz="quarter" idx="12"/>
          </p:nvPr>
        </p:nvSpPr>
        <p:spPr>
          <a:xfrm>
            <a:off x="8610600" y="6356350"/>
            <a:ext cx="2743200" cy="365125"/>
          </a:xfrm>
          <a:prstGeom prst="rect">
            <a:avLst/>
          </a:prstGeom>
        </p:spPr>
        <p:txBody>
          <a:bodyPr/>
          <a:lstStyle/>
          <a:p>
            <a:fld id="{E264C523-00BF-4181-B646-B9F91659D408}" type="slidenum">
              <a:rPr lang="en-IN" smtClean="0"/>
              <a:t>‹#›</a:t>
            </a:fld>
            <a:endParaRPr lang="en-IN" dirty="0"/>
          </a:p>
        </p:txBody>
      </p:sp>
    </p:spTree>
    <p:extLst>
      <p:ext uri="{BB962C8B-B14F-4D97-AF65-F5344CB8AC3E}">
        <p14:creationId xmlns:p14="http://schemas.microsoft.com/office/powerpoint/2010/main" val="2768382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AA21C-BE42-407F-B727-70194EC5BE1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704CFCA-AB00-4FE0-9218-FA1F096CC6D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36B6F03-D4A8-4099-8993-3EE53FADBC0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847BDA-258A-4B3B-8B0F-BBEC22131BCA}"/>
              </a:ext>
            </a:extLst>
          </p:cNvPr>
          <p:cNvSpPr>
            <a:spLocks noGrp="1"/>
          </p:cNvSpPr>
          <p:nvPr>
            <p:ph type="dt" sz="half" idx="10"/>
          </p:nvPr>
        </p:nvSpPr>
        <p:spPr>
          <a:xfrm>
            <a:off x="838200" y="6356350"/>
            <a:ext cx="2743200" cy="365125"/>
          </a:xfrm>
          <a:prstGeom prst="rect">
            <a:avLst/>
          </a:prstGeom>
        </p:spPr>
        <p:txBody>
          <a:bodyPr/>
          <a:lstStyle/>
          <a:p>
            <a:fld id="{76354495-039E-45D0-8A21-AFDC9D2FB07B}" type="datetimeFigureOut">
              <a:rPr lang="en-IN" smtClean="0"/>
              <a:t>07/05/25</a:t>
            </a:fld>
            <a:endParaRPr lang="en-IN" dirty="0"/>
          </a:p>
        </p:txBody>
      </p:sp>
      <p:sp>
        <p:nvSpPr>
          <p:cNvPr id="6" name="Footer Placeholder 5">
            <a:extLst>
              <a:ext uri="{FF2B5EF4-FFF2-40B4-BE49-F238E27FC236}">
                <a16:creationId xmlns:a16="http://schemas.microsoft.com/office/drawing/2014/main" id="{0229C0E3-61AF-4D42-9847-3B58203E7D29}"/>
              </a:ext>
            </a:extLst>
          </p:cNvPr>
          <p:cNvSpPr>
            <a:spLocks noGrp="1"/>
          </p:cNvSpPr>
          <p:nvPr>
            <p:ph type="ftr" sz="quarter" idx="11"/>
          </p:nvPr>
        </p:nvSpPr>
        <p:spPr>
          <a:xfrm>
            <a:off x="4038600" y="6356350"/>
            <a:ext cx="4114800" cy="365125"/>
          </a:xfrm>
          <a:prstGeom prst="rect">
            <a:avLst/>
          </a:prstGeom>
        </p:spPr>
        <p:txBody>
          <a:bodyPr/>
          <a:lstStyle/>
          <a:p>
            <a:endParaRPr lang="en-IN" dirty="0"/>
          </a:p>
        </p:txBody>
      </p:sp>
      <p:sp>
        <p:nvSpPr>
          <p:cNvPr id="7" name="Slide Number Placeholder 6">
            <a:extLst>
              <a:ext uri="{FF2B5EF4-FFF2-40B4-BE49-F238E27FC236}">
                <a16:creationId xmlns:a16="http://schemas.microsoft.com/office/drawing/2014/main" id="{D879FEF8-B56F-44BA-BC84-32E652341D90}"/>
              </a:ext>
            </a:extLst>
          </p:cNvPr>
          <p:cNvSpPr>
            <a:spLocks noGrp="1"/>
          </p:cNvSpPr>
          <p:nvPr>
            <p:ph type="sldNum" sz="quarter" idx="12"/>
          </p:nvPr>
        </p:nvSpPr>
        <p:spPr>
          <a:xfrm>
            <a:off x="8610600" y="6356350"/>
            <a:ext cx="2743200" cy="365125"/>
          </a:xfrm>
          <a:prstGeom prst="rect">
            <a:avLst/>
          </a:prstGeom>
        </p:spPr>
        <p:txBody>
          <a:bodyPr/>
          <a:lstStyle/>
          <a:p>
            <a:fld id="{E264C523-00BF-4181-B646-B9F91659D408}" type="slidenum">
              <a:rPr lang="en-IN" smtClean="0"/>
              <a:t>‹#›</a:t>
            </a:fld>
            <a:endParaRPr lang="en-IN" dirty="0"/>
          </a:p>
        </p:txBody>
      </p:sp>
    </p:spTree>
    <p:extLst>
      <p:ext uri="{BB962C8B-B14F-4D97-AF65-F5344CB8AC3E}">
        <p14:creationId xmlns:p14="http://schemas.microsoft.com/office/powerpoint/2010/main" val="736015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9C53FA5-4514-4E8B-B3E9-83472A60C352}"/>
              </a:ext>
            </a:extLst>
          </p:cNvPr>
          <p:cNvGrpSpPr/>
          <p:nvPr userDrawn="1"/>
        </p:nvGrpSpPr>
        <p:grpSpPr>
          <a:xfrm>
            <a:off x="11756789" y="6424164"/>
            <a:ext cx="276348" cy="274973"/>
            <a:chOff x="978428" y="707387"/>
            <a:chExt cx="3829050" cy="3810000"/>
          </a:xfrm>
        </p:grpSpPr>
        <p:sp>
          <p:nvSpPr>
            <p:cNvPr id="12" name="Freeform 14">
              <a:extLst>
                <a:ext uri="{FF2B5EF4-FFF2-40B4-BE49-F238E27FC236}">
                  <a16:creationId xmlns:a16="http://schemas.microsoft.com/office/drawing/2014/main" id="{4C51227C-B9E8-495C-9430-DAB83070CD52}"/>
                </a:ext>
              </a:extLst>
            </p:cNvPr>
            <p:cNvSpPr>
              <a:spLocks/>
            </p:cNvSpPr>
            <p:nvPr/>
          </p:nvSpPr>
          <p:spPr bwMode="auto">
            <a:xfrm>
              <a:off x="1148290" y="1082037"/>
              <a:ext cx="3489325" cy="3435350"/>
            </a:xfrm>
            <a:custGeom>
              <a:avLst/>
              <a:gdLst>
                <a:gd name="T0" fmla="*/ 462 w 925"/>
                <a:gd name="T1" fmla="*/ 911 h 911"/>
                <a:gd name="T2" fmla="*/ 604 w 925"/>
                <a:gd name="T3" fmla="*/ 113 h 911"/>
                <a:gd name="T4" fmla="*/ 788 w 925"/>
                <a:gd name="T5" fmla="*/ 189 h 911"/>
                <a:gd name="T6" fmla="*/ 925 w 925"/>
                <a:gd name="T7" fmla="*/ 86 h 911"/>
                <a:gd name="T8" fmla="*/ 567 w 925"/>
                <a:gd name="T9" fmla="*/ 0 h 911"/>
                <a:gd name="T10" fmla="*/ 462 w 925"/>
                <a:gd name="T11" fmla="*/ 127 h 911"/>
                <a:gd name="T12" fmla="*/ 462 w 925"/>
                <a:gd name="T13" fmla="*/ 127 h 911"/>
                <a:gd name="T14" fmla="*/ 358 w 925"/>
                <a:gd name="T15" fmla="*/ 0 h 911"/>
                <a:gd name="T16" fmla="*/ 0 w 925"/>
                <a:gd name="T17" fmla="*/ 86 h 911"/>
                <a:gd name="T18" fmla="*/ 136 w 925"/>
                <a:gd name="T19" fmla="*/ 189 h 911"/>
                <a:gd name="T20" fmla="*/ 319 w 925"/>
                <a:gd name="T21" fmla="*/ 113 h 911"/>
                <a:gd name="T22" fmla="*/ 462 w 925"/>
                <a:gd name="T23" fmla="*/ 911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5" h="911">
                  <a:moveTo>
                    <a:pt x="462" y="911"/>
                  </a:moveTo>
                  <a:cubicBezTo>
                    <a:pt x="604" y="113"/>
                    <a:pt x="604" y="113"/>
                    <a:pt x="604" y="113"/>
                  </a:cubicBezTo>
                  <a:cubicBezTo>
                    <a:pt x="740" y="113"/>
                    <a:pt x="782" y="128"/>
                    <a:pt x="788" y="189"/>
                  </a:cubicBezTo>
                  <a:cubicBezTo>
                    <a:pt x="788" y="189"/>
                    <a:pt x="879" y="155"/>
                    <a:pt x="925" y="86"/>
                  </a:cubicBezTo>
                  <a:cubicBezTo>
                    <a:pt x="746" y="3"/>
                    <a:pt x="567" y="0"/>
                    <a:pt x="567" y="0"/>
                  </a:cubicBezTo>
                  <a:cubicBezTo>
                    <a:pt x="462" y="127"/>
                    <a:pt x="462" y="127"/>
                    <a:pt x="462" y="127"/>
                  </a:cubicBezTo>
                  <a:cubicBezTo>
                    <a:pt x="462" y="127"/>
                    <a:pt x="462" y="127"/>
                    <a:pt x="462" y="127"/>
                  </a:cubicBezTo>
                  <a:cubicBezTo>
                    <a:pt x="358" y="0"/>
                    <a:pt x="358" y="0"/>
                    <a:pt x="358" y="0"/>
                  </a:cubicBezTo>
                  <a:cubicBezTo>
                    <a:pt x="358" y="0"/>
                    <a:pt x="178" y="3"/>
                    <a:pt x="0" y="86"/>
                  </a:cubicBezTo>
                  <a:cubicBezTo>
                    <a:pt x="45" y="155"/>
                    <a:pt x="136" y="189"/>
                    <a:pt x="136" y="189"/>
                  </a:cubicBezTo>
                  <a:cubicBezTo>
                    <a:pt x="142" y="128"/>
                    <a:pt x="185" y="113"/>
                    <a:pt x="319" y="113"/>
                  </a:cubicBezTo>
                  <a:cubicBezTo>
                    <a:pt x="462" y="911"/>
                    <a:pt x="462" y="911"/>
                    <a:pt x="462" y="911"/>
                  </a:cubicBezTo>
                </a:path>
              </a:pathLst>
            </a:custGeom>
            <a:solidFill>
              <a:srgbClr val="E821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 name="Freeform 15">
              <a:extLst>
                <a:ext uri="{FF2B5EF4-FFF2-40B4-BE49-F238E27FC236}">
                  <a16:creationId xmlns:a16="http://schemas.microsoft.com/office/drawing/2014/main" id="{7B7494B3-DDC5-4B0F-A2A4-CB5258F4879A}"/>
                </a:ext>
              </a:extLst>
            </p:cNvPr>
            <p:cNvSpPr>
              <a:spLocks/>
            </p:cNvSpPr>
            <p:nvPr/>
          </p:nvSpPr>
          <p:spPr bwMode="auto">
            <a:xfrm>
              <a:off x="978428" y="707387"/>
              <a:ext cx="3829050" cy="596900"/>
            </a:xfrm>
            <a:custGeom>
              <a:avLst/>
              <a:gdLst>
                <a:gd name="T0" fmla="*/ 507 w 1015"/>
                <a:gd name="T1" fmla="*/ 62 h 158"/>
                <a:gd name="T2" fmla="*/ 986 w 1015"/>
                <a:gd name="T3" fmla="*/ 158 h 158"/>
                <a:gd name="T4" fmla="*/ 1015 w 1015"/>
                <a:gd name="T5" fmla="*/ 99 h 158"/>
                <a:gd name="T6" fmla="*/ 507 w 1015"/>
                <a:gd name="T7" fmla="*/ 0 h 158"/>
                <a:gd name="T8" fmla="*/ 0 w 1015"/>
                <a:gd name="T9" fmla="*/ 99 h 158"/>
                <a:gd name="T10" fmla="*/ 29 w 1015"/>
                <a:gd name="T11" fmla="*/ 158 h 158"/>
                <a:gd name="T12" fmla="*/ 507 w 1015"/>
                <a:gd name="T13" fmla="*/ 62 h 158"/>
                <a:gd name="T14" fmla="*/ 507 w 1015"/>
                <a:gd name="T15" fmla="*/ 62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58">
                  <a:moveTo>
                    <a:pt x="507" y="62"/>
                  </a:moveTo>
                  <a:cubicBezTo>
                    <a:pt x="652" y="61"/>
                    <a:pt x="817" y="84"/>
                    <a:pt x="986" y="158"/>
                  </a:cubicBezTo>
                  <a:cubicBezTo>
                    <a:pt x="1009" y="117"/>
                    <a:pt x="1015" y="99"/>
                    <a:pt x="1015" y="99"/>
                  </a:cubicBezTo>
                  <a:cubicBezTo>
                    <a:pt x="830" y="26"/>
                    <a:pt x="656" y="1"/>
                    <a:pt x="507" y="0"/>
                  </a:cubicBezTo>
                  <a:cubicBezTo>
                    <a:pt x="358" y="1"/>
                    <a:pt x="185" y="26"/>
                    <a:pt x="0" y="99"/>
                  </a:cubicBezTo>
                  <a:cubicBezTo>
                    <a:pt x="0" y="99"/>
                    <a:pt x="8" y="121"/>
                    <a:pt x="29" y="158"/>
                  </a:cubicBezTo>
                  <a:cubicBezTo>
                    <a:pt x="198" y="84"/>
                    <a:pt x="363" y="61"/>
                    <a:pt x="507" y="62"/>
                  </a:cubicBezTo>
                  <a:cubicBezTo>
                    <a:pt x="507" y="62"/>
                    <a:pt x="507" y="62"/>
                    <a:pt x="507" y="62"/>
                  </a:cubicBezTo>
                </a:path>
              </a:pathLst>
            </a:custGeom>
            <a:solidFill>
              <a:srgbClr val="E821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Tree>
    <p:extLst>
      <p:ext uri="{BB962C8B-B14F-4D97-AF65-F5344CB8AC3E}">
        <p14:creationId xmlns:p14="http://schemas.microsoft.com/office/powerpoint/2010/main" val="271364481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google.com/url?sa=i&amp;url=https%3A%2F%2Fpngimg.com%2Fimage%2F112679&amp;psig=AOvVaw0MPl_S-Kao1Jw612M1nPOU&amp;ust=1746612508025000&amp;source=images&amp;cd=vfe&amp;opi=89978449&amp;ved=0CBQQjRxqFwoTCOjY0uPMjo0DFQAAAAAdAAAAABAR" TargetMode="External"/><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hyperlink" Target="https://www.eia.gov/petroleum/gasdiesel/" TargetMode="External"/><Relationship Id="rId3" Type="http://schemas.openxmlformats.org/officeDocument/2006/relationships/hyperlink" Target="https://ir.tesla.com/press-release/tesla-vehicle-production-deliveries-and-date-financial-results-webcast-first-quarter-2024" TargetMode="External"/><Relationship Id="rId7" Type="http://schemas.openxmlformats.org/officeDocument/2006/relationships/hyperlink" Target="https://trends.google.com/trends/" TargetMode="External"/><Relationship Id="rId2" Type="http://schemas.openxmlformats.org/officeDocument/2006/relationships/hyperlink" Target="https://finance.yahoo.com/quote/TSLA/history/" TargetMode="External"/><Relationship Id="rId1" Type="http://schemas.openxmlformats.org/officeDocument/2006/relationships/slideLayout" Target="../slideLayouts/slideLayout1.xml"/><Relationship Id="rId6" Type="http://schemas.openxmlformats.org/officeDocument/2006/relationships/hyperlink" Target="https://ir.tesla.com/press-release/tesla-fourth-quarter-2024-production-deliveries-and-deployments" TargetMode="External"/><Relationship Id="rId5" Type="http://schemas.openxmlformats.org/officeDocument/2006/relationships/hyperlink" Target="https://ir.tesla.com/press-release/tesla-third-quarter-2024-production-deliveries-and-deployments" TargetMode="External"/><Relationship Id="rId4" Type="http://schemas.openxmlformats.org/officeDocument/2006/relationships/hyperlink" Target="https://ir.tesla.com/press-release/tesla-vehicle-production-deliveries-and-date-financial-results-webcast-second-quarter-2024"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31937"/>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1FBEBB9-ACD9-4836-969B-7E36D134D4A3}"/>
              </a:ext>
            </a:extLst>
          </p:cNvPr>
          <p:cNvGrpSpPr/>
          <p:nvPr/>
        </p:nvGrpSpPr>
        <p:grpSpPr>
          <a:xfrm>
            <a:off x="5270641" y="1988457"/>
            <a:ext cx="1650718" cy="2156681"/>
            <a:chOff x="3990975" y="711200"/>
            <a:chExt cx="4206876" cy="5438776"/>
          </a:xfrm>
          <a:solidFill>
            <a:schemeClr val="bg1"/>
          </a:solidFill>
          <a:effectLst>
            <a:reflection stA="15000" endPos="65000" dist="50800" dir="5400000" sy="-100000" algn="bl" rotWithShape="0"/>
          </a:effectLst>
        </p:grpSpPr>
        <p:sp>
          <p:nvSpPr>
            <p:cNvPr id="9" name="Freeform 5">
              <a:extLst>
                <a:ext uri="{FF2B5EF4-FFF2-40B4-BE49-F238E27FC236}">
                  <a16:creationId xmlns:a16="http://schemas.microsoft.com/office/drawing/2014/main" id="{A59CF83C-457A-47B3-8D60-01C10CD455C8}"/>
                </a:ext>
              </a:extLst>
            </p:cNvPr>
            <p:cNvSpPr>
              <a:spLocks/>
            </p:cNvSpPr>
            <p:nvPr/>
          </p:nvSpPr>
          <p:spPr bwMode="auto">
            <a:xfrm>
              <a:off x="7581900" y="5818188"/>
              <a:ext cx="600075" cy="331788"/>
            </a:xfrm>
            <a:custGeom>
              <a:avLst/>
              <a:gdLst>
                <a:gd name="T0" fmla="*/ 0 w 378"/>
                <a:gd name="T1" fmla="*/ 0 h 209"/>
                <a:gd name="T2" fmla="*/ 0 w 378"/>
                <a:gd name="T3" fmla="*/ 209 h 209"/>
                <a:gd name="T4" fmla="*/ 67 w 378"/>
                <a:gd name="T5" fmla="*/ 209 h 209"/>
                <a:gd name="T6" fmla="*/ 67 w 378"/>
                <a:gd name="T7" fmla="*/ 69 h 209"/>
                <a:gd name="T8" fmla="*/ 312 w 378"/>
                <a:gd name="T9" fmla="*/ 69 h 209"/>
                <a:gd name="T10" fmla="*/ 312 w 378"/>
                <a:gd name="T11" fmla="*/ 209 h 209"/>
                <a:gd name="T12" fmla="*/ 378 w 378"/>
                <a:gd name="T13" fmla="*/ 209 h 209"/>
                <a:gd name="T14" fmla="*/ 378 w 378"/>
                <a:gd name="T15" fmla="*/ 0 h 209"/>
                <a:gd name="T16" fmla="*/ 0 w 378"/>
                <a:gd name="T17"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209">
                  <a:moveTo>
                    <a:pt x="0" y="0"/>
                  </a:moveTo>
                  <a:lnTo>
                    <a:pt x="0" y="209"/>
                  </a:lnTo>
                  <a:lnTo>
                    <a:pt x="67" y="209"/>
                  </a:lnTo>
                  <a:lnTo>
                    <a:pt x="67" y="69"/>
                  </a:lnTo>
                  <a:lnTo>
                    <a:pt x="312" y="69"/>
                  </a:lnTo>
                  <a:lnTo>
                    <a:pt x="312" y="209"/>
                  </a:lnTo>
                  <a:lnTo>
                    <a:pt x="378" y="209"/>
                  </a:lnTo>
                  <a:lnTo>
                    <a:pt x="37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0" name="Freeform 6">
              <a:extLst>
                <a:ext uri="{FF2B5EF4-FFF2-40B4-BE49-F238E27FC236}">
                  <a16:creationId xmlns:a16="http://schemas.microsoft.com/office/drawing/2014/main" id="{162F0844-0CFD-4127-B43A-56FC13CD9847}"/>
                </a:ext>
              </a:extLst>
            </p:cNvPr>
            <p:cNvSpPr>
              <a:spLocks/>
            </p:cNvSpPr>
            <p:nvPr/>
          </p:nvSpPr>
          <p:spPr bwMode="auto">
            <a:xfrm>
              <a:off x="7581900" y="5818188"/>
              <a:ext cx="600075" cy="331788"/>
            </a:xfrm>
            <a:custGeom>
              <a:avLst/>
              <a:gdLst>
                <a:gd name="T0" fmla="*/ 0 w 378"/>
                <a:gd name="T1" fmla="*/ 0 h 209"/>
                <a:gd name="T2" fmla="*/ 0 w 378"/>
                <a:gd name="T3" fmla="*/ 209 h 209"/>
                <a:gd name="T4" fmla="*/ 67 w 378"/>
                <a:gd name="T5" fmla="*/ 209 h 209"/>
                <a:gd name="T6" fmla="*/ 67 w 378"/>
                <a:gd name="T7" fmla="*/ 69 h 209"/>
                <a:gd name="T8" fmla="*/ 312 w 378"/>
                <a:gd name="T9" fmla="*/ 69 h 209"/>
                <a:gd name="T10" fmla="*/ 312 w 378"/>
                <a:gd name="T11" fmla="*/ 209 h 209"/>
                <a:gd name="T12" fmla="*/ 378 w 378"/>
                <a:gd name="T13" fmla="*/ 209 h 209"/>
                <a:gd name="T14" fmla="*/ 378 w 378"/>
                <a:gd name="T15" fmla="*/ 0 h 209"/>
                <a:gd name="T16" fmla="*/ 0 w 378"/>
                <a:gd name="T17"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209">
                  <a:moveTo>
                    <a:pt x="0" y="0"/>
                  </a:moveTo>
                  <a:lnTo>
                    <a:pt x="0" y="209"/>
                  </a:lnTo>
                  <a:lnTo>
                    <a:pt x="67" y="209"/>
                  </a:lnTo>
                  <a:lnTo>
                    <a:pt x="67" y="69"/>
                  </a:lnTo>
                  <a:lnTo>
                    <a:pt x="312" y="69"/>
                  </a:lnTo>
                  <a:lnTo>
                    <a:pt x="312" y="209"/>
                  </a:lnTo>
                  <a:lnTo>
                    <a:pt x="378" y="209"/>
                  </a:lnTo>
                  <a:lnTo>
                    <a:pt x="378"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1" name="Freeform 7">
              <a:extLst>
                <a:ext uri="{FF2B5EF4-FFF2-40B4-BE49-F238E27FC236}">
                  <a16:creationId xmlns:a16="http://schemas.microsoft.com/office/drawing/2014/main" id="{5BFBD9FC-A470-4E7B-A5C4-B43A0DC89713}"/>
                </a:ext>
              </a:extLst>
            </p:cNvPr>
            <p:cNvSpPr>
              <a:spLocks/>
            </p:cNvSpPr>
            <p:nvPr/>
          </p:nvSpPr>
          <p:spPr bwMode="auto">
            <a:xfrm>
              <a:off x="7567613" y="5603875"/>
              <a:ext cx="630238" cy="107950"/>
            </a:xfrm>
            <a:custGeom>
              <a:avLst/>
              <a:gdLst>
                <a:gd name="T0" fmla="*/ 29 w 167"/>
                <a:gd name="T1" fmla="*/ 29 h 29"/>
                <a:gd name="T2" fmla="*/ 137 w 167"/>
                <a:gd name="T3" fmla="*/ 29 h 29"/>
                <a:gd name="T4" fmla="*/ 167 w 167"/>
                <a:gd name="T5" fmla="*/ 0 h 29"/>
                <a:gd name="T6" fmla="*/ 0 w 167"/>
                <a:gd name="T7" fmla="*/ 0 h 29"/>
                <a:gd name="T8" fmla="*/ 29 w 167"/>
                <a:gd name="T9" fmla="*/ 29 h 29"/>
              </a:gdLst>
              <a:ahLst/>
              <a:cxnLst>
                <a:cxn ang="0">
                  <a:pos x="T0" y="T1"/>
                </a:cxn>
                <a:cxn ang="0">
                  <a:pos x="T2" y="T3"/>
                </a:cxn>
                <a:cxn ang="0">
                  <a:pos x="T4" y="T5"/>
                </a:cxn>
                <a:cxn ang="0">
                  <a:pos x="T6" y="T7"/>
                </a:cxn>
                <a:cxn ang="0">
                  <a:pos x="T8" y="T9"/>
                </a:cxn>
              </a:cxnLst>
              <a:rect l="0" t="0" r="r" b="b"/>
              <a:pathLst>
                <a:path w="167" h="29">
                  <a:moveTo>
                    <a:pt x="29" y="29"/>
                  </a:moveTo>
                  <a:cubicBezTo>
                    <a:pt x="137" y="29"/>
                    <a:pt x="137" y="29"/>
                    <a:pt x="137" y="29"/>
                  </a:cubicBezTo>
                  <a:cubicBezTo>
                    <a:pt x="152" y="26"/>
                    <a:pt x="164" y="13"/>
                    <a:pt x="167" y="0"/>
                  </a:cubicBezTo>
                  <a:cubicBezTo>
                    <a:pt x="0" y="0"/>
                    <a:pt x="0" y="0"/>
                    <a:pt x="0" y="0"/>
                  </a:cubicBezTo>
                  <a:cubicBezTo>
                    <a:pt x="3" y="13"/>
                    <a:pt x="14" y="26"/>
                    <a:pt x="29"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2" name="Freeform 8">
              <a:extLst>
                <a:ext uri="{FF2B5EF4-FFF2-40B4-BE49-F238E27FC236}">
                  <a16:creationId xmlns:a16="http://schemas.microsoft.com/office/drawing/2014/main" id="{EAE19F5F-019E-43BE-A88B-DD12F2478F4C}"/>
                </a:ext>
              </a:extLst>
            </p:cNvPr>
            <p:cNvSpPr>
              <a:spLocks/>
            </p:cNvSpPr>
            <p:nvPr/>
          </p:nvSpPr>
          <p:spPr bwMode="auto">
            <a:xfrm>
              <a:off x="6775450" y="5603875"/>
              <a:ext cx="581025" cy="546100"/>
            </a:xfrm>
            <a:custGeom>
              <a:avLst/>
              <a:gdLst>
                <a:gd name="T0" fmla="*/ 129 w 154"/>
                <a:gd name="T1" fmla="*/ 145 h 145"/>
                <a:gd name="T2" fmla="*/ 154 w 154"/>
                <a:gd name="T3" fmla="*/ 116 h 145"/>
                <a:gd name="T4" fmla="*/ 28 w 154"/>
                <a:gd name="T5" fmla="*/ 116 h 145"/>
                <a:gd name="T6" fmla="*/ 28 w 154"/>
                <a:gd name="T7" fmla="*/ 0 h 145"/>
                <a:gd name="T8" fmla="*/ 0 w 154"/>
                <a:gd name="T9" fmla="*/ 0 h 145"/>
                <a:gd name="T10" fmla="*/ 0 w 154"/>
                <a:gd name="T11" fmla="*/ 145 h 145"/>
                <a:gd name="T12" fmla="*/ 129 w 154"/>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154" h="145">
                  <a:moveTo>
                    <a:pt x="129" y="145"/>
                  </a:moveTo>
                  <a:cubicBezTo>
                    <a:pt x="143" y="139"/>
                    <a:pt x="151" y="128"/>
                    <a:pt x="154" y="116"/>
                  </a:cubicBezTo>
                  <a:cubicBezTo>
                    <a:pt x="28" y="116"/>
                    <a:pt x="28" y="116"/>
                    <a:pt x="28" y="116"/>
                  </a:cubicBezTo>
                  <a:cubicBezTo>
                    <a:pt x="28" y="0"/>
                    <a:pt x="28" y="0"/>
                    <a:pt x="28" y="0"/>
                  </a:cubicBezTo>
                  <a:cubicBezTo>
                    <a:pt x="0" y="0"/>
                    <a:pt x="0" y="0"/>
                    <a:pt x="0" y="0"/>
                  </a:cubicBezTo>
                  <a:cubicBezTo>
                    <a:pt x="0" y="145"/>
                    <a:pt x="0" y="145"/>
                    <a:pt x="0" y="145"/>
                  </a:cubicBezTo>
                  <a:cubicBezTo>
                    <a:pt x="129" y="145"/>
                    <a:pt x="129" y="145"/>
                    <a:pt x="129" y="1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3" name="Freeform 9">
              <a:extLst>
                <a:ext uri="{FF2B5EF4-FFF2-40B4-BE49-F238E27FC236}">
                  <a16:creationId xmlns:a16="http://schemas.microsoft.com/office/drawing/2014/main" id="{35CABE86-800B-4025-9D18-AF896B97A707}"/>
                </a:ext>
              </a:extLst>
            </p:cNvPr>
            <p:cNvSpPr>
              <a:spLocks/>
            </p:cNvSpPr>
            <p:nvPr/>
          </p:nvSpPr>
          <p:spPr bwMode="auto">
            <a:xfrm>
              <a:off x="5843588" y="5603875"/>
              <a:ext cx="630238" cy="546100"/>
            </a:xfrm>
            <a:custGeom>
              <a:avLst/>
              <a:gdLst>
                <a:gd name="T0" fmla="*/ 36 w 167"/>
                <a:gd name="T1" fmla="*/ 28 h 145"/>
                <a:gd name="T2" fmla="*/ 136 w 167"/>
                <a:gd name="T3" fmla="*/ 28 h 145"/>
                <a:gd name="T4" fmla="*/ 167 w 167"/>
                <a:gd name="T5" fmla="*/ 0 h 145"/>
                <a:gd name="T6" fmla="*/ 9 w 167"/>
                <a:gd name="T7" fmla="*/ 0 h 145"/>
                <a:gd name="T8" fmla="*/ 9 w 167"/>
                <a:gd name="T9" fmla="*/ 86 h 145"/>
                <a:gd name="T10" fmla="*/ 138 w 167"/>
                <a:gd name="T11" fmla="*/ 86 h 145"/>
                <a:gd name="T12" fmla="*/ 138 w 167"/>
                <a:gd name="T13" fmla="*/ 116 h 145"/>
                <a:gd name="T14" fmla="*/ 36 w 167"/>
                <a:gd name="T15" fmla="*/ 116 h 145"/>
                <a:gd name="T16" fmla="*/ 0 w 167"/>
                <a:gd name="T17" fmla="*/ 145 h 145"/>
                <a:gd name="T18" fmla="*/ 9 w 167"/>
                <a:gd name="T19" fmla="*/ 145 h 145"/>
                <a:gd name="T20" fmla="*/ 166 w 167"/>
                <a:gd name="T21" fmla="*/ 145 h 145"/>
                <a:gd name="T22" fmla="*/ 166 w 167"/>
                <a:gd name="T23" fmla="*/ 57 h 145"/>
                <a:gd name="T24" fmla="*/ 36 w 167"/>
                <a:gd name="T25" fmla="*/ 57 h 145"/>
                <a:gd name="T26" fmla="*/ 36 w 167"/>
                <a:gd name="T27" fmla="*/ 2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45">
                  <a:moveTo>
                    <a:pt x="36" y="28"/>
                  </a:moveTo>
                  <a:cubicBezTo>
                    <a:pt x="136" y="28"/>
                    <a:pt x="136" y="28"/>
                    <a:pt x="136" y="28"/>
                  </a:cubicBezTo>
                  <a:cubicBezTo>
                    <a:pt x="151" y="24"/>
                    <a:pt x="164" y="13"/>
                    <a:pt x="167" y="0"/>
                  </a:cubicBezTo>
                  <a:cubicBezTo>
                    <a:pt x="9" y="0"/>
                    <a:pt x="9" y="0"/>
                    <a:pt x="9" y="0"/>
                  </a:cubicBezTo>
                  <a:cubicBezTo>
                    <a:pt x="9" y="86"/>
                    <a:pt x="9" y="86"/>
                    <a:pt x="9" y="86"/>
                  </a:cubicBezTo>
                  <a:cubicBezTo>
                    <a:pt x="138" y="86"/>
                    <a:pt x="138" y="86"/>
                    <a:pt x="138" y="86"/>
                  </a:cubicBezTo>
                  <a:cubicBezTo>
                    <a:pt x="138" y="116"/>
                    <a:pt x="138" y="116"/>
                    <a:pt x="138" y="116"/>
                  </a:cubicBezTo>
                  <a:cubicBezTo>
                    <a:pt x="36" y="116"/>
                    <a:pt x="36" y="116"/>
                    <a:pt x="36" y="116"/>
                  </a:cubicBezTo>
                  <a:cubicBezTo>
                    <a:pt x="21" y="120"/>
                    <a:pt x="7" y="131"/>
                    <a:pt x="0" y="145"/>
                  </a:cubicBezTo>
                  <a:cubicBezTo>
                    <a:pt x="9" y="145"/>
                    <a:pt x="9" y="145"/>
                    <a:pt x="9" y="145"/>
                  </a:cubicBezTo>
                  <a:cubicBezTo>
                    <a:pt x="166" y="145"/>
                    <a:pt x="166" y="145"/>
                    <a:pt x="166" y="145"/>
                  </a:cubicBezTo>
                  <a:cubicBezTo>
                    <a:pt x="166" y="57"/>
                    <a:pt x="166" y="57"/>
                    <a:pt x="166" y="57"/>
                  </a:cubicBezTo>
                  <a:cubicBezTo>
                    <a:pt x="36" y="57"/>
                    <a:pt x="36" y="57"/>
                    <a:pt x="36" y="57"/>
                  </a:cubicBezTo>
                  <a:cubicBezTo>
                    <a:pt x="36" y="28"/>
                    <a:pt x="36" y="28"/>
                    <a:pt x="36"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4" name="Freeform 10">
              <a:extLst>
                <a:ext uri="{FF2B5EF4-FFF2-40B4-BE49-F238E27FC236}">
                  <a16:creationId xmlns:a16="http://schemas.microsoft.com/office/drawing/2014/main" id="{C1F744C8-F346-4E7C-8F82-77DD21194E97}"/>
                </a:ext>
              </a:extLst>
            </p:cNvPr>
            <p:cNvSpPr>
              <a:spLocks/>
            </p:cNvSpPr>
            <p:nvPr/>
          </p:nvSpPr>
          <p:spPr bwMode="auto">
            <a:xfrm>
              <a:off x="4941888" y="5603875"/>
              <a:ext cx="625475" cy="107950"/>
            </a:xfrm>
            <a:custGeom>
              <a:avLst/>
              <a:gdLst>
                <a:gd name="T0" fmla="*/ 29 w 166"/>
                <a:gd name="T1" fmla="*/ 29 h 29"/>
                <a:gd name="T2" fmla="*/ 137 w 166"/>
                <a:gd name="T3" fmla="*/ 29 h 29"/>
                <a:gd name="T4" fmla="*/ 166 w 166"/>
                <a:gd name="T5" fmla="*/ 0 h 29"/>
                <a:gd name="T6" fmla="*/ 0 w 166"/>
                <a:gd name="T7" fmla="*/ 0 h 29"/>
                <a:gd name="T8" fmla="*/ 29 w 166"/>
                <a:gd name="T9" fmla="*/ 29 h 29"/>
              </a:gdLst>
              <a:ahLst/>
              <a:cxnLst>
                <a:cxn ang="0">
                  <a:pos x="T0" y="T1"/>
                </a:cxn>
                <a:cxn ang="0">
                  <a:pos x="T2" y="T3"/>
                </a:cxn>
                <a:cxn ang="0">
                  <a:pos x="T4" y="T5"/>
                </a:cxn>
                <a:cxn ang="0">
                  <a:pos x="T6" y="T7"/>
                </a:cxn>
                <a:cxn ang="0">
                  <a:pos x="T8" y="T9"/>
                </a:cxn>
              </a:cxnLst>
              <a:rect l="0" t="0" r="r" b="b"/>
              <a:pathLst>
                <a:path w="166" h="29">
                  <a:moveTo>
                    <a:pt x="29" y="29"/>
                  </a:moveTo>
                  <a:cubicBezTo>
                    <a:pt x="137" y="29"/>
                    <a:pt x="137" y="29"/>
                    <a:pt x="137" y="29"/>
                  </a:cubicBezTo>
                  <a:cubicBezTo>
                    <a:pt x="152" y="26"/>
                    <a:pt x="163" y="12"/>
                    <a:pt x="166" y="0"/>
                  </a:cubicBezTo>
                  <a:cubicBezTo>
                    <a:pt x="0" y="0"/>
                    <a:pt x="0" y="0"/>
                    <a:pt x="0" y="0"/>
                  </a:cubicBezTo>
                  <a:cubicBezTo>
                    <a:pt x="3" y="12"/>
                    <a:pt x="14" y="26"/>
                    <a:pt x="29"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 name="Freeform 11">
              <a:extLst>
                <a:ext uri="{FF2B5EF4-FFF2-40B4-BE49-F238E27FC236}">
                  <a16:creationId xmlns:a16="http://schemas.microsoft.com/office/drawing/2014/main" id="{E0E01E4B-7832-4C16-AB9F-A8FC515A41EF}"/>
                </a:ext>
              </a:extLst>
            </p:cNvPr>
            <p:cNvSpPr>
              <a:spLocks/>
            </p:cNvSpPr>
            <p:nvPr/>
          </p:nvSpPr>
          <p:spPr bwMode="auto">
            <a:xfrm>
              <a:off x="4941888" y="5818188"/>
              <a:ext cx="625475" cy="109538"/>
            </a:xfrm>
            <a:custGeom>
              <a:avLst/>
              <a:gdLst>
                <a:gd name="T0" fmla="*/ 29 w 166"/>
                <a:gd name="T1" fmla="*/ 29 h 29"/>
                <a:gd name="T2" fmla="*/ 137 w 166"/>
                <a:gd name="T3" fmla="*/ 29 h 29"/>
                <a:gd name="T4" fmla="*/ 166 w 166"/>
                <a:gd name="T5" fmla="*/ 0 h 29"/>
                <a:gd name="T6" fmla="*/ 0 w 166"/>
                <a:gd name="T7" fmla="*/ 0 h 29"/>
                <a:gd name="T8" fmla="*/ 29 w 166"/>
                <a:gd name="T9" fmla="*/ 29 h 29"/>
              </a:gdLst>
              <a:ahLst/>
              <a:cxnLst>
                <a:cxn ang="0">
                  <a:pos x="T0" y="T1"/>
                </a:cxn>
                <a:cxn ang="0">
                  <a:pos x="T2" y="T3"/>
                </a:cxn>
                <a:cxn ang="0">
                  <a:pos x="T4" y="T5"/>
                </a:cxn>
                <a:cxn ang="0">
                  <a:pos x="T6" y="T7"/>
                </a:cxn>
                <a:cxn ang="0">
                  <a:pos x="T8" y="T9"/>
                </a:cxn>
              </a:cxnLst>
              <a:rect l="0" t="0" r="r" b="b"/>
              <a:pathLst>
                <a:path w="166" h="29">
                  <a:moveTo>
                    <a:pt x="29" y="29"/>
                  </a:moveTo>
                  <a:cubicBezTo>
                    <a:pt x="137" y="29"/>
                    <a:pt x="137" y="29"/>
                    <a:pt x="137" y="29"/>
                  </a:cubicBezTo>
                  <a:cubicBezTo>
                    <a:pt x="152" y="26"/>
                    <a:pt x="163" y="13"/>
                    <a:pt x="166" y="0"/>
                  </a:cubicBezTo>
                  <a:cubicBezTo>
                    <a:pt x="0" y="0"/>
                    <a:pt x="0" y="0"/>
                    <a:pt x="0" y="0"/>
                  </a:cubicBezTo>
                  <a:cubicBezTo>
                    <a:pt x="3" y="13"/>
                    <a:pt x="14" y="26"/>
                    <a:pt x="29"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 name="Freeform 12">
              <a:extLst>
                <a:ext uri="{FF2B5EF4-FFF2-40B4-BE49-F238E27FC236}">
                  <a16:creationId xmlns:a16="http://schemas.microsoft.com/office/drawing/2014/main" id="{9E1CAAAD-1078-4A0F-B36F-2749429B1DAC}"/>
                </a:ext>
              </a:extLst>
            </p:cNvPr>
            <p:cNvSpPr>
              <a:spLocks/>
            </p:cNvSpPr>
            <p:nvPr/>
          </p:nvSpPr>
          <p:spPr bwMode="auto">
            <a:xfrm>
              <a:off x="4941888" y="6040438"/>
              <a:ext cx="625475" cy="109538"/>
            </a:xfrm>
            <a:custGeom>
              <a:avLst/>
              <a:gdLst>
                <a:gd name="T0" fmla="*/ 29 w 166"/>
                <a:gd name="T1" fmla="*/ 29 h 29"/>
                <a:gd name="T2" fmla="*/ 137 w 166"/>
                <a:gd name="T3" fmla="*/ 29 h 29"/>
                <a:gd name="T4" fmla="*/ 166 w 166"/>
                <a:gd name="T5" fmla="*/ 0 h 29"/>
                <a:gd name="T6" fmla="*/ 0 w 166"/>
                <a:gd name="T7" fmla="*/ 0 h 29"/>
                <a:gd name="T8" fmla="*/ 29 w 166"/>
                <a:gd name="T9" fmla="*/ 29 h 29"/>
              </a:gdLst>
              <a:ahLst/>
              <a:cxnLst>
                <a:cxn ang="0">
                  <a:pos x="T0" y="T1"/>
                </a:cxn>
                <a:cxn ang="0">
                  <a:pos x="T2" y="T3"/>
                </a:cxn>
                <a:cxn ang="0">
                  <a:pos x="T4" y="T5"/>
                </a:cxn>
                <a:cxn ang="0">
                  <a:pos x="T6" y="T7"/>
                </a:cxn>
                <a:cxn ang="0">
                  <a:pos x="T8" y="T9"/>
                </a:cxn>
              </a:cxnLst>
              <a:rect l="0" t="0" r="r" b="b"/>
              <a:pathLst>
                <a:path w="166" h="29">
                  <a:moveTo>
                    <a:pt x="29" y="29"/>
                  </a:moveTo>
                  <a:cubicBezTo>
                    <a:pt x="137" y="29"/>
                    <a:pt x="137" y="29"/>
                    <a:pt x="137" y="29"/>
                  </a:cubicBezTo>
                  <a:cubicBezTo>
                    <a:pt x="152" y="26"/>
                    <a:pt x="163" y="13"/>
                    <a:pt x="166" y="0"/>
                  </a:cubicBezTo>
                  <a:cubicBezTo>
                    <a:pt x="0" y="0"/>
                    <a:pt x="0" y="0"/>
                    <a:pt x="0" y="0"/>
                  </a:cubicBezTo>
                  <a:cubicBezTo>
                    <a:pt x="3" y="13"/>
                    <a:pt x="14" y="26"/>
                    <a:pt x="29"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 name="Freeform 13">
              <a:extLst>
                <a:ext uri="{FF2B5EF4-FFF2-40B4-BE49-F238E27FC236}">
                  <a16:creationId xmlns:a16="http://schemas.microsoft.com/office/drawing/2014/main" id="{19EACD5F-5C62-4969-8329-F00E1F22FCC2}"/>
                </a:ext>
              </a:extLst>
            </p:cNvPr>
            <p:cNvSpPr>
              <a:spLocks/>
            </p:cNvSpPr>
            <p:nvPr/>
          </p:nvSpPr>
          <p:spPr bwMode="auto">
            <a:xfrm>
              <a:off x="3990975" y="5603875"/>
              <a:ext cx="690563" cy="546100"/>
            </a:xfrm>
            <a:custGeom>
              <a:avLst/>
              <a:gdLst>
                <a:gd name="T0" fmla="*/ 0 w 183"/>
                <a:gd name="T1" fmla="*/ 0 h 145"/>
                <a:gd name="T2" fmla="*/ 29 w 183"/>
                <a:gd name="T3" fmla="*/ 29 h 145"/>
                <a:gd name="T4" fmla="*/ 75 w 183"/>
                <a:gd name="T5" fmla="*/ 29 h 145"/>
                <a:gd name="T6" fmla="*/ 77 w 183"/>
                <a:gd name="T7" fmla="*/ 30 h 145"/>
                <a:gd name="T8" fmla="*/ 77 w 183"/>
                <a:gd name="T9" fmla="*/ 145 h 145"/>
                <a:gd name="T10" fmla="*/ 105 w 183"/>
                <a:gd name="T11" fmla="*/ 145 h 145"/>
                <a:gd name="T12" fmla="*/ 105 w 183"/>
                <a:gd name="T13" fmla="*/ 30 h 145"/>
                <a:gd name="T14" fmla="*/ 108 w 183"/>
                <a:gd name="T15" fmla="*/ 29 h 145"/>
                <a:gd name="T16" fmla="*/ 154 w 183"/>
                <a:gd name="T17" fmla="*/ 29 h 145"/>
                <a:gd name="T18" fmla="*/ 183 w 183"/>
                <a:gd name="T19" fmla="*/ 0 h 145"/>
                <a:gd name="T20" fmla="*/ 183 w 183"/>
                <a:gd name="T21" fmla="*/ 0 h 145"/>
                <a:gd name="T22" fmla="*/ 0 w 183"/>
                <a:gd name="T23" fmla="*/ 0 h 145"/>
                <a:gd name="T24" fmla="*/ 0 w 183"/>
                <a:gd name="T2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 h="145">
                  <a:moveTo>
                    <a:pt x="0" y="0"/>
                  </a:moveTo>
                  <a:cubicBezTo>
                    <a:pt x="3" y="13"/>
                    <a:pt x="14" y="26"/>
                    <a:pt x="29" y="29"/>
                  </a:cubicBezTo>
                  <a:cubicBezTo>
                    <a:pt x="75" y="29"/>
                    <a:pt x="75" y="29"/>
                    <a:pt x="75" y="29"/>
                  </a:cubicBezTo>
                  <a:cubicBezTo>
                    <a:pt x="77" y="30"/>
                    <a:pt x="77" y="30"/>
                    <a:pt x="77" y="30"/>
                  </a:cubicBezTo>
                  <a:cubicBezTo>
                    <a:pt x="77" y="145"/>
                    <a:pt x="77" y="145"/>
                    <a:pt x="77" y="145"/>
                  </a:cubicBezTo>
                  <a:cubicBezTo>
                    <a:pt x="105" y="145"/>
                    <a:pt x="105" y="145"/>
                    <a:pt x="105" y="145"/>
                  </a:cubicBezTo>
                  <a:cubicBezTo>
                    <a:pt x="105" y="30"/>
                    <a:pt x="105" y="30"/>
                    <a:pt x="105" y="30"/>
                  </a:cubicBezTo>
                  <a:cubicBezTo>
                    <a:pt x="108" y="29"/>
                    <a:pt x="108" y="29"/>
                    <a:pt x="108" y="29"/>
                  </a:cubicBezTo>
                  <a:cubicBezTo>
                    <a:pt x="154" y="29"/>
                    <a:pt x="154" y="29"/>
                    <a:pt x="154" y="29"/>
                  </a:cubicBezTo>
                  <a:cubicBezTo>
                    <a:pt x="169" y="25"/>
                    <a:pt x="180" y="13"/>
                    <a:pt x="183" y="0"/>
                  </a:cubicBezTo>
                  <a:cubicBezTo>
                    <a:pt x="183" y="0"/>
                    <a:pt x="183" y="0"/>
                    <a:pt x="183"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 name="Freeform 14">
              <a:extLst>
                <a:ext uri="{FF2B5EF4-FFF2-40B4-BE49-F238E27FC236}">
                  <a16:creationId xmlns:a16="http://schemas.microsoft.com/office/drawing/2014/main" id="{E08BFCC0-7BE9-40E2-A369-F4FABB54B06F}"/>
                </a:ext>
              </a:extLst>
            </p:cNvPr>
            <p:cNvSpPr>
              <a:spLocks/>
            </p:cNvSpPr>
            <p:nvPr/>
          </p:nvSpPr>
          <p:spPr bwMode="auto">
            <a:xfrm>
              <a:off x="4349750" y="1085850"/>
              <a:ext cx="3489325" cy="3435350"/>
            </a:xfrm>
            <a:custGeom>
              <a:avLst/>
              <a:gdLst>
                <a:gd name="T0" fmla="*/ 462 w 925"/>
                <a:gd name="T1" fmla="*/ 911 h 911"/>
                <a:gd name="T2" fmla="*/ 604 w 925"/>
                <a:gd name="T3" fmla="*/ 113 h 911"/>
                <a:gd name="T4" fmla="*/ 788 w 925"/>
                <a:gd name="T5" fmla="*/ 189 h 911"/>
                <a:gd name="T6" fmla="*/ 925 w 925"/>
                <a:gd name="T7" fmla="*/ 86 h 911"/>
                <a:gd name="T8" fmla="*/ 567 w 925"/>
                <a:gd name="T9" fmla="*/ 0 h 911"/>
                <a:gd name="T10" fmla="*/ 462 w 925"/>
                <a:gd name="T11" fmla="*/ 127 h 911"/>
                <a:gd name="T12" fmla="*/ 462 w 925"/>
                <a:gd name="T13" fmla="*/ 127 h 911"/>
                <a:gd name="T14" fmla="*/ 358 w 925"/>
                <a:gd name="T15" fmla="*/ 0 h 911"/>
                <a:gd name="T16" fmla="*/ 0 w 925"/>
                <a:gd name="T17" fmla="*/ 86 h 911"/>
                <a:gd name="T18" fmla="*/ 136 w 925"/>
                <a:gd name="T19" fmla="*/ 189 h 911"/>
                <a:gd name="T20" fmla="*/ 319 w 925"/>
                <a:gd name="T21" fmla="*/ 113 h 911"/>
                <a:gd name="T22" fmla="*/ 462 w 925"/>
                <a:gd name="T23" fmla="*/ 911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5" h="911">
                  <a:moveTo>
                    <a:pt x="462" y="911"/>
                  </a:moveTo>
                  <a:cubicBezTo>
                    <a:pt x="604" y="113"/>
                    <a:pt x="604" y="113"/>
                    <a:pt x="604" y="113"/>
                  </a:cubicBezTo>
                  <a:cubicBezTo>
                    <a:pt x="740" y="113"/>
                    <a:pt x="782" y="128"/>
                    <a:pt x="788" y="189"/>
                  </a:cubicBezTo>
                  <a:cubicBezTo>
                    <a:pt x="788" y="189"/>
                    <a:pt x="879" y="155"/>
                    <a:pt x="925" y="86"/>
                  </a:cubicBezTo>
                  <a:cubicBezTo>
                    <a:pt x="746" y="3"/>
                    <a:pt x="567" y="0"/>
                    <a:pt x="567" y="0"/>
                  </a:cubicBezTo>
                  <a:cubicBezTo>
                    <a:pt x="462" y="127"/>
                    <a:pt x="462" y="127"/>
                    <a:pt x="462" y="127"/>
                  </a:cubicBezTo>
                  <a:cubicBezTo>
                    <a:pt x="462" y="127"/>
                    <a:pt x="462" y="127"/>
                    <a:pt x="462" y="127"/>
                  </a:cubicBezTo>
                  <a:cubicBezTo>
                    <a:pt x="358" y="0"/>
                    <a:pt x="358" y="0"/>
                    <a:pt x="358" y="0"/>
                  </a:cubicBezTo>
                  <a:cubicBezTo>
                    <a:pt x="358" y="0"/>
                    <a:pt x="178" y="3"/>
                    <a:pt x="0" y="86"/>
                  </a:cubicBezTo>
                  <a:cubicBezTo>
                    <a:pt x="45" y="155"/>
                    <a:pt x="136" y="189"/>
                    <a:pt x="136" y="189"/>
                  </a:cubicBezTo>
                  <a:cubicBezTo>
                    <a:pt x="142" y="128"/>
                    <a:pt x="185" y="113"/>
                    <a:pt x="319" y="113"/>
                  </a:cubicBezTo>
                  <a:cubicBezTo>
                    <a:pt x="462" y="911"/>
                    <a:pt x="462" y="911"/>
                    <a:pt x="462" y="9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 name="Freeform 15">
              <a:extLst>
                <a:ext uri="{FF2B5EF4-FFF2-40B4-BE49-F238E27FC236}">
                  <a16:creationId xmlns:a16="http://schemas.microsoft.com/office/drawing/2014/main" id="{E4952365-D83A-4757-A175-B6F29E48086E}"/>
                </a:ext>
              </a:extLst>
            </p:cNvPr>
            <p:cNvSpPr>
              <a:spLocks/>
            </p:cNvSpPr>
            <p:nvPr/>
          </p:nvSpPr>
          <p:spPr bwMode="auto">
            <a:xfrm>
              <a:off x="4179888" y="711200"/>
              <a:ext cx="3829050" cy="596900"/>
            </a:xfrm>
            <a:custGeom>
              <a:avLst/>
              <a:gdLst>
                <a:gd name="T0" fmla="*/ 507 w 1015"/>
                <a:gd name="T1" fmla="*/ 62 h 158"/>
                <a:gd name="T2" fmla="*/ 986 w 1015"/>
                <a:gd name="T3" fmla="*/ 158 h 158"/>
                <a:gd name="T4" fmla="*/ 1015 w 1015"/>
                <a:gd name="T5" fmla="*/ 99 h 158"/>
                <a:gd name="T6" fmla="*/ 507 w 1015"/>
                <a:gd name="T7" fmla="*/ 0 h 158"/>
                <a:gd name="T8" fmla="*/ 0 w 1015"/>
                <a:gd name="T9" fmla="*/ 99 h 158"/>
                <a:gd name="T10" fmla="*/ 29 w 1015"/>
                <a:gd name="T11" fmla="*/ 158 h 158"/>
                <a:gd name="T12" fmla="*/ 507 w 1015"/>
                <a:gd name="T13" fmla="*/ 62 h 158"/>
                <a:gd name="T14" fmla="*/ 507 w 1015"/>
                <a:gd name="T15" fmla="*/ 62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5" h="158">
                  <a:moveTo>
                    <a:pt x="507" y="62"/>
                  </a:moveTo>
                  <a:cubicBezTo>
                    <a:pt x="652" y="61"/>
                    <a:pt x="817" y="84"/>
                    <a:pt x="986" y="158"/>
                  </a:cubicBezTo>
                  <a:cubicBezTo>
                    <a:pt x="1009" y="117"/>
                    <a:pt x="1015" y="99"/>
                    <a:pt x="1015" y="99"/>
                  </a:cubicBezTo>
                  <a:cubicBezTo>
                    <a:pt x="830" y="26"/>
                    <a:pt x="656" y="1"/>
                    <a:pt x="507" y="0"/>
                  </a:cubicBezTo>
                  <a:cubicBezTo>
                    <a:pt x="358" y="1"/>
                    <a:pt x="185" y="26"/>
                    <a:pt x="0" y="99"/>
                  </a:cubicBezTo>
                  <a:cubicBezTo>
                    <a:pt x="0" y="99"/>
                    <a:pt x="8" y="121"/>
                    <a:pt x="29" y="158"/>
                  </a:cubicBezTo>
                  <a:cubicBezTo>
                    <a:pt x="198" y="84"/>
                    <a:pt x="363" y="61"/>
                    <a:pt x="507" y="62"/>
                  </a:cubicBezTo>
                  <a:cubicBezTo>
                    <a:pt x="507" y="62"/>
                    <a:pt x="507" y="62"/>
                    <a:pt x="507" y="6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4" name="TextBox 3">
            <a:extLst>
              <a:ext uri="{FF2B5EF4-FFF2-40B4-BE49-F238E27FC236}">
                <a16:creationId xmlns:a16="http://schemas.microsoft.com/office/drawing/2014/main" id="{2D4D9FCC-E538-EC2C-A3B8-07C25BF08C95}"/>
              </a:ext>
            </a:extLst>
          </p:cNvPr>
          <p:cNvSpPr txBox="1"/>
          <p:nvPr/>
        </p:nvSpPr>
        <p:spPr>
          <a:xfrm>
            <a:off x="4257845" y="6254301"/>
            <a:ext cx="3676306" cy="400110"/>
          </a:xfrm>
          <a:prstGeom prst="rect">
            <a:avLst/>
          </a:prstGeom>
          <a:noFill/>
          <a:effectLst/>
        </p:spPr>
        <p:txBody>
          <a:bodyPr wrap="square" rtlCol="0">
            <a:spAutoFit/>
          </a:bodyPr>
          <a:lstStyle/>
          <a:p>
            <a:r>
              <a:rPr lang="en-US" sz="2000" b="1" dirty="0">
                <a:solidFill>
                  <a:schemeClr val="bg1"/>
                </a:solidFill>
                <a:latin typeface="Engravers MT" panose="02090707080505020304" pitchFamily="18" charset="77"/>
                <a:cs typeface="Corsiva Hebrew" pitchFamily="2" charset="-79"/>
              </a:rPr>
              <a:t>ALEXIE DACOSTA</a:t>
            </a:r>
          </a:p>
        </p:txBody>
      </p:sp>
      <p:pic>
        <p:nvPicPr>
          <p:cNvPr id="1032" name="Picture 8" descr="Tesla Font Preview">
            <a:extLst>
              <a:ext uri="{FF2B5EF4-FFF2-40B4-BE49-F238E27FC236}">
                <a16:creationId xmlns:a16="http://schemas.microsoft.com/office/drawing/2014/main" id="{A9CE6DFF-D927-327D-C3AF-2EE998A98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8436" y="4497897"/>
            <a:ext cx="4455125" cy="534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973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91F87B9-7A9F-4C63-93EA-8F06EC5E2C2A}"/>
              </a:ext>
            </a:extLst>
          </p:cNvPr>
          <p:cNvSpPr txBox="1"/>
          <p:nvPr/>
        </p:nvSpPr>
        <p:spPr>
          <a:xfrm>
            <a:off x="592105" y="443787"/>
            <a:ext cx="7277505" cy="584775"/>
          </a:xfrm>
          <a:prstGeom prst="rect">
            <a:avLst/>
          </a:prstGeom>
          <a:noFill/>
        </p:spPr>
        <p:txBody>
          <a:bodyPr wrap="none" rtlCol="0">
            <a:spAutoFit/>
          </a:bodyPr>
          <a:lstStyle/>
          <a:p>
            <a:r>
              <a:rPr lang="en-IN" sz="3200" dirty="0">
                <a:solidFill>
                  <a:srgbClr val="E31937"/>
                </a:solidFill>
                <a:latin typeface="Calibri" panose="020F0502020204030204" pitchFamily="34" charset="0"/>
                <a:ea typeface="Inter Medium" panose="02000603000000020004" pitchFamily="50" charset="0"/>
                <a:cs typeface="Calibri" panose="020F0502020204030204" pitchFamily="34" charset="0"/>
              </a:rPr>
              <a:t>Do </a:t>
            </a:r>
            <a:r>
              <a:rPr lang="en-IN" sz="3200" dirty="0">
                <a:latin typeface="Calibri" panose="020F0502020204030204" pitchFamily="34" charset="0"/>
                <a:ea typeface="Inter Medium" panose="02000603000000020004" pitchFamily="50" charset="0"/>
                <a:cs typeface="Calibri" panose="020F0502020204030204" pitchFamily="34" charset="0"/>
              </a:rPr>
              <a:t>Higher Gas Prices Drive Tesla Curiosity?</a:t>
            </a:r>
          </a:p>
        </p:txBody>
      </p:sp>
      <p:sp>
        <p:nvSpPr>
          <p:cNvPr id="11" name="TextBox 10">
            <a:extLst>
              <a:ext uri="{FF2B5EF4-FFF2-40B4-BE49-F238E27FC236}">
                <a16:creationId xmlns:a16="http://schemas.microsoft.com/office/drawing/2014/main" id="{261192BC-561E-4A15-A9C4-3E3DEE19712D}"/>
              </a:ext>
            </a:extLst>
          </p:cNvPr>
          <p:cNvSpPr txBox="1"/>
          <p:nvPr/>
        </p:nvSpPr>
        <p:spPr>
          <a:xfrm>
            <a:off x="649453" y="1598499"/>
            <a:ext cx="3812846" cy="2984022"/>
          </a:xfrm>
          <a:prstGeom prst="rect">
            <a:avLst/>
          </a:prstGeom>
          <a:noFill/>
        </p:spPr>
        <p:txBody>
          <a:bodyPr wrap="square" rtlCol="0">
            <a:spAutoFit/>
          </a:bodyPr>
          <a:lstStyle/>
          <a:p>
            <a:pPr>
              <a:lnSpc>
                <a:spcPct val="130000"/>
              </a:lnSpc>
            </a:pPr>
            <a:r>
              <a:rPr lang="en-IN" sz="2000" b="1" dirty="0">
                <a:solidFill>
                  <a:srgbClr val="000000"/>
                </a:solidFill>
                <a:ea typeface="Inter V" panose="02000503000000020004" pitchFamily="2" charset="0"/>
                <a:cs typeface="Inter V" panose="02000503000000020004" pitchFamily="2" charset="0"/>
              </a:rPr>
              <a:t>Insight</a:t>
            </a:r>
          </a:p>
          <a:p>
            <a:pPr>
              <a:lnSpc>
                <a:spcPct val="130000"/>
              </a:lnSpc>
            </a:pPr>
            <a:r>
              <a:rPr lang="en-IN" dirty="0">
                <a:solidFill>
                  <a:srgbClr val="000000"/>
                </a:solidFill>
                <a:ea typeface="Inter V" panose="02000503000000020004" pitchFamily="2" charset="0"/>
                <a:cs typeface="Inter V" panose="02000503000000020004" pitchFamily="2" charset="0"/>
              </a:rPr>
              <a:t>The positive correlation between gas prices and Google search interest in Tesla suggests that rising fuel costs may increase consumer curiosity in Tesla vehicles. This trends highlights a potential shift in consumer </a:t>
            </a:r>
            <a:r>
              <a:rPr lang="en-IN" dirty="0" err="1">
                <a:solidFill>
                  <a:srgbClr val="000000"/>
                </a:solidFill>
                <a:ea typeface="Inter V" panose="02000503000000020004" pitchFamily="2" charset="0"/>
                <a:cs typeface="Inter V" panose="02000503000000020004" pitchFamily="2" charset="0"/>
              </a:rPr>
              <a:t>behavior</a:t>
            </a:r>
            <a:r>
              <a:rPr lang="en-IN" dirty="0">
                <a:solidFill>
                  <a:srgbClr val="000000"/>
                </a:solidFill>
                <a:ea typeface="Inter V" panose="02000503000000020004" pitchFamily="2" charset="0"/>
                <a:cs typeface="Inter V" panose="02000503000000020004" pitchFamily="2" charset="0"/>
              </a:rPr>
              <a:t> as gas becomes more expensive.</a:t>
            </a:r>
            <a:endParaRPr lang="en-IN" dirty="0">
              <a:ea typeface="Inter V" panose="02000503000000020004" pitchFamily="2" charset="0"/>
              <a:cs typeface="Inter V" panose="02000503000000020004" pitchFamily="2" charset="0"/>
            </a:endParaRPr>
          </a:p>
        </p:txBody>
      </p:sp>
      <p:pic>
        <p:nvPicPr>
          <p:cNvPr id="5" name="Picture 4">
            <a:extLst>
              <a:ext uri="{FF2B5EF4-FFF2-40B4-BE49-F238E27FC236}">
                <a16:creationId xmlns:a16="http://schemas.microsoft.com/office/drawing/2014/main" id="{C5E6A7FF-1975-0DFA-33ED-028E222BA45B}"/>
              </a:ext>
            </a:extLst>
          </p:cNvPr>
          <p:cNvPicPr>
            <a:picLocks noChangeAspect="1"/>
          </p:cNvPicPr>
          <p:nvPr/>
        </p:nvPicPr>
        <p:blipFill>
          <a:blip r:embed="rId2"/>
          <a:stretch>
            <a:fillRect/>
          </a:stretch>
        </p:blipFill>
        <p:spPr>
          <a:xfrm>
            <a:off x="4901783" y="967007"/>
            <a:ext cx="6155215" cy="4619749"/>
          </a:xfrm>
          <a:prstGeom prst="rect">
            <a:avLst/>
          </a:prstGeom>
        </p:spPr>
      </p:pic>
    </p:spTree>
    <p:extLst>
      <p:ext uri="{BB962C8B-B14F-4D97-AF65-F5344CB8AC3E}">
        <p14:creationId xmlns:p14="http://schemas.microsoft.com/office/powerpoint/2010/main" val="4169747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D4F95E-70FE-8000-17CF-28CDFABA913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9E3902D-6A5F-27B8-EEA2-CA8124F2C67C}"/>
              </a:ext>
            </a:extLst>
          </p:cNvPr>
          <p:cNvSpPr txBox="1"/>
          <p:nvPr/>
        </p:nvSpPr>
        <p:spPr>
          <a:xfrm>
            <a:off x="6952702" y="639535"/>
            <a:ext cx="3726436" cy="1569660"/>
          </a:xfrm>
          <a:prstGeom prst="rect">
            <a:avLst/>
          </a:prstGeom>
          <a:noFill/>
        </p:spPr>
        <p:txBody>
          <a:bodyPr wrap="square" rtlCol="0">
            <a:spAutoFit/>
          </a:bodyPr>
          <a:lstStyle/>
          <a:p>
            <a:r>
              <a:rPr lang="en-IN" sz="3200" dirty="0">
                <a:solidFill>
                  <a:srgbClr val="E31937"/>
                </a:solidFill>
                <a:latin typeface="Calibri" panose="020F0502020204030204" pitchFamily="34" charset="0"/>
                <a:ea typeface="Inter Medium" panose="02000603000000020004" pitchFamily="50" charset="0"/>
                <a:cs typeface="Calibri" panose="020F0502020204030204" pitchFamily="34" charset="0"/>
              </a:rPr>
              <a:t>Tesla’s </a:t>
            </a:r>
            <a:r>
              <a:rPr lang="en-IN" sz="3200" dirty="0">
                <a:latin typeface="Calibri" panose="020F0502020204030204" pitchFamily="34" charset="0"/>
                <a:ea typeface="Inter Medium" panose="02000603000000020004" pitchFamily="50" charset="0"/>
                <a:cs typeface="Calibri" panose="020F0502020204030204" pitchFamily="34" charset="0"/>
              </a:rPr>
              <a:t>Sales Climb Despite Lower Gas Prices</a:t>
            </a:r>
          </a:p>
        </p:txBody>
      </p:sp>
      <p:sp>
        <p:nvSpPr>
          <p:cNvPr id="11" name="TextBox 10">
            <a:extLst>
              <a:ext uri="{FF2B5EF4-FFF2-40B4-BE49-F238E27FC236}">
                <a16:creationId xmlns:a16="http://schemas.microsoft.com/office/drawing/2014/main" id="{9EF72910-9D6C-8257-956D-78B2F975C040}"/>
              </a:ext>
            </a:extLst>
          </p:cNvPr>
          <p:cNvSpPr txBox="1"/>
          <p:nvPr/>
        </p:nvSpPr>
        <p:spPr>
          <a:xfrm rot="10800000" flipV="1">
            <a:off x="6952702" y="2845782"/>
            <a:ext cx="4347644" cy="2445541"/>
          </a:xfrm>
          <a:prstGeom prst="rect">
            <a:avLst/>
          </a:prstGeom>
          <a:noFill/>
        </p:spPr>
        <p:txBody>
          <a:bodyPr wrap="square" rtlCol="0">
            <a:spAutoFit/>
          </a:bodyPr>
          <a:lstStyle/>
          <a:p>
            <a:pPr>
              <a:lnSpc>
                <a:spcPct val="130000"/>
              </a:lnSpc>
            </a:pPr>
            <a:r>
              <a:rPr lang="en-IN" sz="1700" dirty="0">
                <a:ea typeface="Inter V" panose="02000503000000020004" pitchFamily="2" charset="0"/>
                <a:cs typeface="Inter V" panose="02000503000000020004" pitchFamily="2" charset="0"/>
              </a:rPr>
              <a:t>This subplot compares gas prices throughout 2024 with Tesla’s quarterly sales. While gas prices fluctuate—spiking in April before trending downward–Tesla’s sales consistently increase each quarter. Although high gas prices may trigger consumers to research Tesla, gas prices do not directly impact sales. </a:t>
            </a:r>
          </a:p>
        </p:txBody>
      </p:sp>
      <p:pic>
        <p:nvPicPr>
          <p:cNvPr id="12" name="Picture 11">
            <a:extLst>
              <a:ext uri="{FF2B5EF4-FFF2-40B4-BE49-F238E27FC236}">
                <a16:creationId xmlns:a16="http://schemas.microsoft.com/office/drawing/2014/main" id="{7206B201-031B-738A-EA9C-6DC798C2A3FA}"/>
              </a:ext>
            </a:extLst>
          </p:cNvPr>
          <p:cNvPicPr>
            <a:picLocks noChangeAspect="1"/>
          </p:cNvPicPr>
          <p:nvPr/>
        </p:nvPicPr>
        <p:blipFill>
          <a:blip r:embed="rId2"/>
          <a:stretch>
            <a:fillRect/>
          </a:stretch>
        </p:blipFill>
        <p:spPr>
          <a:xfrm>
            <a:off x="630543" y="339284"/>
            <a:ext cx="5270500" cy="6388100"/>
          </a:xfrm>
          <a:prstGeom prst="rect">
            <a:avLst/>
          </a:prstGeom>
        </p:spPr>
      </p:pic>
    </p:spTree>
    <p:extLst>
      <p:ext uri="{BB962C8B-B14F-4D97-AF65-F5344CB8AC3E}">
        <p14:creationId xmlns:p14="http://schemas.microsoft.com/office/powerpoint/2010/main" val="1824691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EDFB97-84B7-6C91-DD91-68C418326D0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3CE8043-A212-1289-739D-318C36086919}"/>
              </a:ext>
            </a:extLst>
          </p:cNvPr>
          <p:cNvSpPr txBox="1"/>
          <p:nvPr/>
        </p:nvSpPr>
        <p:spPr>
          <a:xfrm>
            <a:off x="592105" y="443787"/>
            <a:ext cx="9677778" cy="584775"/>
          </a:xfrm>
          <a:prstGeom prst="rect">
            <a:avLst/>
          </a:prstGeom>
          <a:noFill/>
        </p:spPr>
        <p:txBody>
          <a:bodyPr wrap="none" rtlCol="0">
            <a:spAutoFit/>
          </a:bodyPr>
          <a:lstStyle/>
          <a:p>
            <a:r>
              <a:rPr lang="en-IN" sz="3200" dirty="0">
                <a:solidFill>
                  <a:srgbClr val="E31937"/>
                </a:solidFill>
                <a:latin typeface="Calibri" panose="020F0502020204030204" pitchFamily="34" charset="0"/>
                <a:ea typeface="Inter Medium" panose="02000603000000020004" pitchFamily="50" charset="0"/>
                <a:cs typeface="Calibri" panose="020F0502020204030204" pitchFamily="34" charset="0"/>
              </a:rPr>
              <a:t>Sales</a:t>
            </a:r>
            <a:r>
              <a:rPr lang="en-IN" sz="3200" dirty="0">
                <a:latin typeface="Calibri" panose="020F0502020204030204" pitchFamily="34" charset="0"/>
                <a:ea typeface="Inter Medium" panose="02000603000000020004" pitchFamily="50" charset="0"/>
                <a:cs typeface="Calibri" panose="020F0502020204030204" pitchFamily="34" charset="0"/>
              </a:rPr>
              <a:t> Are the Bridge Between Curiosity and Market Value</a:t>
            </a:r>
          </a:p>
        </p:txBody>
      </p:sp>
      <p:sp>
        <p:nvSpPr>
          <p:cNvPr id="11" name="TextBox 10">
            <a:extLst>
              <a:ext uri="{FF2B5EF4-FFF2-40B4-BE49-F238E27FC236}">
                <a16:creationId xmlns:a16="http://schemas.microsoft.com/office/drawing/2014/main" id="{038A1D60-E31F-5DD1-369E-5EAC73A8EBF3}"/>
              </a:ext>
            </a:extLst>
          </p:cNvPr>
          <p:cNvSpPr txBox="1"/>
          <p:nvPr/>
        </p:nvSpPr>
        <p:spPr>
          <a:xfrm>
            <a:off x="592105" y="1756939"/>
            <a:ext cx="4768189" cy="3344121"/>
          </a:xfrm>
          <a:prstGeom prst="rect">
            <a:avLst/>
          </a:prstGeom>
          <a:noFill/>
        </p:spPr>
        <p:txBody>
          <a:bodyPr wrap="square" rtlCol="0">
            <a:spAutoFit/>
          </a:bodyPr>
          <a:lstStyle/>
          <a:p>
            <a:pPr>
              <a:lnSpc>
                <a:spcPct val="130000"/>
              </a:lnSpc>
            </a:pPr>
            <a:r>
              <a:rPr lang="en-IN" sz="2000" b="1" dirty="0">
                <a:solidFill>
                  <a:srgbClr val="000000"/>
                </a:solidFill>
                <a:ea typeface="Inter V" panose="02000503000000020004" pitchFamily="2" charset="0"/>
                <a:cs typeface="Inter V" panose="02000503000000020004" pitchFamily="2" charset="0"/>
              </a:rPr>
              <a:t>Insight</a:t>
            </a:r>
          </a:p>
          <a:p>
            <a:pPr>
              <a:lnSpc>
                <a:spcPct val="130000"/>
              </a:lnSpc>
            </a:pPr>
            <a:r>
              <a:rPr lang="en-IN" dirty="0">
                <a:solidFill>
                  <a:srgbClr val="000000"/>
                </a:solidFill>
                <a:ea typeface="Inter V" panose="02000503000000020004" pitchFamily="2" charset="0"/>
                <a:cs typeface="Inter V" panose="02000503000000020004" pitchFamily="2" charset="0"/>
              </a:rPr>
              <a:t>This correlation matrix reveals a potential chain of influence. Google search interest strongly correlates with Tesla’s sales (r = 0.81), and sales strongly correlate with Tesla’s stock price (r = 0.76). This heatmap suggests that consumer curiosity may lead to more purchases, which then drive investor’s confidence and stock performance.</a:t>
            </a:r>
            <a:endParaRPr lang="en-IN" dirty="0">
              <a:ea typeface="Inter V" panose="02000503000000020004" pitchFamily="2" charset="0"/>
              <a:cs typeface="Inter V" panose="02000503000000020004" pitchFamily="2" charset="0"/>
            </a:endParaRPr>
          </a:p>
        </p:txBody>
      </p:sp>
      <p:pic>
        <p:nvPicPr>
          <p:cNvPr id="4" name="Picture 3">
            <a:extLst>
              <a:ext uri="{FF2B5EF4-FFF2-40B4-BE49-F238E27FC236}">
                <a16:creationId xmlns:a16="http://schemas.microsoft.com/office/drawing/2014/main" id="{918A9569-1C77-442A-C7C0-B107F4D06702}"/>
              </a:ext>
            </a:extLst>
          </p:cNvPr>
          <p:cNvPicPr>
            <a:picLocks noChangeAspect="1"/>
          </p:cNvPicPr>
          <p:nvPr/>
        </p:nvPicPr>
        <p:blipFill>
          <a:blip r:embed="rId2"/>
          <a:stretch>
            <a:fillRect/>
          </a:stretch>
        </p:blipFill>
        <p:spPr>
          <a:xfrm>
            <a:off x="5745195" y="1151953"/>
            <a:ext cx="5854700" cy="4394200"/>
          </a:xfrm>
          <a:prstGeom prst="rect">
            <a:avLst/>
          </a:prstGeom>
        </p:spPr>
      </p:pic>
    </p:spTree>
    <p:extLst>
      <p:ext uri="{BB962C8B-B14F-4D97-AF65-F5344CB8AC3E}">
        <p14:creationId xmlns:p14="http://schemas.microsoft.com/office/powerpoint/2010/main" val="3903124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FA56FD-9190-1628-0C15-31D70BFDD36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906B415-D9A8-F061-427D-FA5326232234}"/>
              </a:ext>
            </a:extLst>
          </p:cNvPr>
          <p:cNvSpPr txBox="1"/>
          <p:nvPr/>
        </p:nvSpPr>
        <p:spPr>
          <a:xfrm>
            <a:off x="592105" y="354577"/>
            <a:ext cx="9388236" cy="1077218"/>
          </a:xfrm>
          <a:prstGeom prst="rect">
            <a:avLst/>
          </a:prstGeom>
          <a:noFill/>
        </p:spPr>
        <p:txBody>
          <a:bodyPr wrap="square" rtlCol="0">
            <a:spAutoFit/>
          </a:bodyPr>
          <a:lstStyle/>
          <a:p>
            <a:r>
              <a:rPr lang="en-US" sz="3200" dirty="0">
                <a:solidFill>
                  <a:srgbClr val="E31937"/>
                </a:solidFill>
              </a:rPr>
              <a:t>Tesla’s </a:t>
            </a:r>
            <a:r>
              <a:rPr lang="en-US" sz="3200" dirty="0"/>
              <a:t>Climb Following the April Gas Price Spike: A Delayed Reaction?</a:t>
            </a:r>
            <a:endParaRPr lang="en-IN" sz="3200" dirty="0">
              <a:latin typeface="Calibri" panose="020F0502020204030204" pitchFamily="34" charset="0"/>
              <a:ea typeface="Inter Medium" panose="02000603000000020004" pitchFamily="50" charset="0"/>
              <a:cs typeface="Calibri" panose="020F0502020204030204" pitchFamily="34" charset="0"/>
            </a:endParaRPr>
          </a:p>
        </p:txBody>
      </p:sp>
      <p:sp>
        <p:nvSpPr>
          <p:cNvPr id="11" name="TextBox 10">
            <a:extLst>
              <a:ext uri="{FF2B5EF4-FFF2-40B4-BE49-F238E27FC236}">
                <a16:creationId xmlns:a16="http://schemas.microsoft.com/office/drawing/2014/main" id="{D833ECEF-C170-A1C5-8943-28411E22E3AA}"/>
              </a:ext>
            </a:extLst>
          </p:cNvPr>
          <p:cNvSpPr txBox="1"/>
          <p:nvPr/>
        </p:nvSpPr>
        <p:spPr>
          <a:xfrm>
            <a:off x="592105" y="1561782"/>
            <a:ext cx="4651005" cy="4784515"/>
          </a:xfrm>
          <a:prstGeom prst="rect">
            <a:avLst/>
          </a:prstGeom>
          <a:noFill/>
        </p:spPr>
        <p:txBody>
          <a:bodyPr wrap="square" rtlCol="0">
            <a:spAutoFit/>
          </a:bodyPr>
          <a:lstStyle/>
          <a:p>
            <a:pPr>
              <a:lnSpc>
                <a:spcPct val="130000"/>
              </a:lnSpc>
            </a:pPr>
            <a:r>
              <a:rPr lang="en-IN" sz="2000" b="1" dirty="0">
                <a:latin typeface="Calibri" panose="020F0502020204030204" pitchFamily="34" charset="0"/>
                <a:ea typeface="Inter V" panose="02000503000000020004" pitchFamily="2" charset="0"/>
                <a:cs typeface="Calibri" panose="020F0502020204030204" pitchFamily="34" charset="0"/>
              </a:rPr>
              <a:t>Insight</a:t>
            </a:r>
          </a:p>
          <a:p>
            <a:pPr>
              <a:lnSpc>
                <a:spcPct val="130000"/>
              </a:lnSpc>
            </a:pPr>
            <a:r>
              <a:rPr lang="en-US" dirty="0"/>
              <a:t>This dual y-axis graph compares U.S. gas prices with Tesla’s stock price over time. Gas prices have a noticeable spike in April. In contrast, Tesla’s stock price experiences a significant spike approximately six months later. While there is no immediate correlation between the two variables, the delayed increase in Tesla’s stock may suggest a lagging consumer response—potentially as individuals begin researching and transitioning to electric vehicles in reaction to elevated fuel costs.</a:t>
            </a:r>
          </a:p>
          <a:p>
            <a:pPr>
              <a:lnSpc>
                <a:spcPct val="130000"/>
              </a:lnSpc>
            </a:pPr>
            <a:endParaRPr lang="en-IN" dirty="0">
              <a:latin typeface="Calibri" panose="020F0502020204030204" pitchFamily="34" charset="0"/>
              <a:ea typeface="Inter V" panose="02000503000000020004" pitchFamily="2" charset="0"/>
              <a:cs typeface="Calibri" panose="020F0502020204030204" pitchFamily="34" charset="0"/>
            </a:endParaRPr>
          </a:p>
        </p:txBody>
      </p:sp>
      <p:pic>
        <p:nvPicPr>
          <p:cNvPr id="3" name="Picture 2">
            <a:extLst>
              <a:ext uri="{FF2B5EF4-FFF2-40B4-BE49-F238E27FC236}">
                <a16:creationId xmlns:a16="http://schemas.microsoft.com/office/drawing/2014/main" id="{782CB4CA-E528-BDC7-7934-50B8ADDF0D6B}"/>
              </a:ext>
            </a:extLst>
          </p:cNvPr>
          <p:cNvPicPr>
            <a:picLocks noChangeAspect="1"/>
          </p:cNvPicPr>
          <p:nvPr/>
        </p:nvPicPr>
        <p:blipFill>
          <a:blip r:embed="rId2"/>
          <a:stretch>
            <a:fillRect/>
          </a:stretch>
        </p:blipFill>
        <p:spPr>
          <a:xfrm>
            <a:off x="5243110" y="1231900"/>
            <a:ext cx="5854700" cy="4394200"/>
          </a:xfrm>
          <a:prstGeom prst="rect">
            <a:avLst/>
          </a:prstGeom>
        </p:spPr>
      </p:pic>
    </p:spTree>
    <p:extLst>
      <p:ext uri="{BB962C8B-B14F-4D97-AF65-F5344CB8AC3E}">
        <p14:creationId xmlns:p14="http://schemas.microsoft.com/office/powerpoint/2010/main" val="2437427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E1C0C4-9C12-B726-1E38-522485C9E27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3DEC1EF-A593-8888-9B7A-D090BFA76044}"/>
              </a:ext>
            </a:extLst>
          </p:cNvPr>
          <p:cNvSpPr txBox="1"/>
          <p:nvPr/>
        </p:nvSpPr>
        <p:spPr>
          <a:xfrm>
            <a:off x="592105" y="443787"/>
            <a:ext cx="5344672" cy="954107"/>
          </a:xfrm>
          <a:prstGeom prst="rect">
            <a:avLst/>
          </a:prstGeom>
          <a:noFill/>
        </p:spPr>
        <p:txBody>
          <a:bodyPr wrap="square" rtlCol="0">
            <a:spAutoFit/>
          </a:bodyPr>
          <a:lstStyle/>
          <a:p>
            <a:r>
              <a:rPr lang="en-IN" sz="2800" dirty="0">
                <a:solidFill>
                  <a:srgbClr val="E31937"/>
                </a:solidFill>
                <a:latin typeface="Calibri" panose="020F0502020204030204" pitchFamily="34" charset="0"/>
                <a:ea typeface="Inter Medium" panose="02000603000000020004" pitchFamily="50" charset="0"/>
                <a:cs typeface="Calibri" panose="020F0502020204030204" pitchFamily="34" charset="0"/>
              </a:rPr>
              <a:t>SUMMARY </a:t>
            </a:r>
            <a:r>
              <a:rPr lang="en-IN" sz="2800" dirty="0">
                <a:solidFill>
                  <a:schemeClr val="tx1">
                    <a:lumMod val="95000"/>
                    <a:lumOff val="5000"/>
                  </a:schemeClr>
                </a:solidFill>
                <a:latin typeface="Calibri" panose="020F0502020204030204" pitchFamily="34" charset="0"/>
                <a:ea typeface="Inter Medium" panose="02000603000000020004" pitchFamily="50" charset="0"/>
                <a:cs typeface="Calibri" panose="020F0502020204030204" pitchFamily="34" charset="0"/>
              </a:rPr>
              <a:t>OF </a:t>
            </a:r>
          </a:p>
          <a:p>
            <a:r>
              <a:rPr lang="en-IN" sz="2800" dirty="0">
                <a:solidFill>
                  <a:schemeClr val="tx1">
                    <a:lumMod val="95000"/>
                    <a:lumOff val="5000"/>
                  </a:schemeClr>
                </a:solidFill>
                <a:latin typeface="Calibri" panose="020F0502020204030204" pitchFamily="34" charset="0"/>
                <a:ea typeface="Inter Medium" panose="02000603000000020004" pitchFamily="50" charset="0"/>
                <a:cs typeface="Calibri" panose="020F0502020204030204" pitchFamily="34" charset="0"/>
              </a:rPr>
              <a:t>FINDINGS</a:t>
            </a:r>
          </a:p>
        </p:txBody>
      </p:sp>
      <p:sp>
        <p:nvSpPr>
          <p:cNvPr id="11" name="TextBox 10">
            <a:extLst>
              <a:ext uri="{FF2B5EF4-FFF2-40B4-BE49-F238E27FC236}">
                <a16:creationId xmlns:a16="http://schemas.microsoft.com/office/drawing/2014/main" id="{D81AAD37-5D77-9B08-3411-4B2065551DC8}"/>
              </a:ext>
            </a:extLst>
          </p:cNvPr>
          <p:cNvSpPr txBox="1"/>
          <p:nvPr/>
        </p:nvSpPr>
        <p:spPr>
          <a:xfrm>
            <a:off x="592105" y="1574055"/>
            <a:ext cx="4711415" cy="2105448"/>
          </a:xfrm>
          <a:prstGeom prst="rect">
            <a:avLst/>
          </a:prstGeom>
          <a:noFill/>
        </p:spPr>
        <p:txBody>
          <a:bodyPr wrap="square" rtlCol="0">
            <a:spAutoFit/>
          </a:bodyPr>
          <a:lstStyle/>
          <a:p>
            <a:pPr>
              <a:lnSpc>
                <a:spcPct val="130000"/>
              </a:lnSpc>
            </a:pPr>
            <a:r>
              <a:rPr lang="en-IN" sz="1700" dirty="0">
                <a:latin typeface="Calibri" panose="020F0502020204030204" pitchFamily="34" charset="0"/>
                <a:ea typeface="Inter V" panose="02000503000000020004" pitchFamily="2" charset="0"/>
                <a:cs typeface="Calibri" panose="020F0502020204030204" pitchFamily="34" charset="0"/>
              </a:rPr>
              <a:t>The data suggests that gasoline prices influence consumer interest in Tesla vehicles, as seen through a strong correlation between gas prices and Google search trends. This increased interest appears to translate into higher sales, which are strongly linked to Tesla’s stock performance. </a:t>
            </a:r>
          </a:p>
        </p:txBody>
      </p:sp>
      <p:pic>
        <p:nvPicPr>
          <p:cNvPr id="14" name="Picture 13">
            <a:extLst>
              <a:ext uri="{FF2B5EF4-FFF2-40B4-BE49-F238E27FC236}">
                <a16:creationId xmlns:a16="http://schemas.microsoft.com/office/drawing/2014/main" id="{7E320D6D-AA19-DB1D-E677-E736F41B613D}"/>
              </a:ext>
            </a:extLst>
          </p:cNvPr>
          <p:cNvPicPr>
            <a:picLocks noChangeAspect="1"/>
          </p:cNvPicPr>
          <p:nvPr/>
        </p:nvPicPr>
        <p:blipFill>
          <a:blip r:embed="rId2"/>
          <a:stretch>
            <a:fillRect/>
          </a:stretch>
        </p:blipFill>
        <p:spPr>
          <a:xfrm>
            <a:off x="5212147" y="271060"/>
            <a:ext cx="6095869" cy="6315879"/>
          </a:xfrm>
          <a:prstGeom prst="rect">
            <a:avLst/>
          </a:prstGeom>
        </p:spPr>
      </p:pic>
      <p:sp>
        <p:nvSpPr>
          <p:cNvPr id="3" name="TextBox 2">
            <a:extLst>
              <a:ext uri="{FF2B5EF4-FFF2-40B4-BE49-F238E27FC236}">
                <a16:creationId xmlns:a16="http://schemas.microsoft.com/office/drawing/2014/main" id="{A17C89DE-ECA4-F1B6-55BE-83075DE96C55}"/>
              </a:ext>
            </a:extLst>
          </p:cNvPr>
          <p:cNvSpPr txBox="1"/>
          <p:nvPr/>
        </p:nvSpPr>
        <p:spPr>
          <a:xfrm>
            <a:off x="592105" y="4308765"/>
            <a:ext cx="4620042" cy="2105448"/>
          </a:xfrm>
          <a:prstGeom prst="rect">
            <a:avLst/>
          </a:prstGeom>
          <a:noFill/>
        </p:spPr>
        <p:txBody>
          <a:bodyPr wrap="square">
            <a:spAutoFit/>
          </a:bodyPr>
          <a:lstStyle/>
          <a:p>
            <a:pPr>
              <a:lnSpc>
                <a:spcPct val="130000"/>
              </a:lnSpc>
            </a:pPr>
            <a:r>
              <a:rPr lang="en-IN" sz="1700" b="1" dirty="0">
                <a:latin typeface="Calibri" panose="020F0502020204030204" pitchFamily="34" charset="0"/>
                <a:ea typeface="Inter V" panose="02000503000000020004" pitchFamily="2" charset="0"/>
                <a:cs typeface="Calibri" panose="020F0502020204030204" pitchFamily="34" charset="0"/>
              </a:rPr>
              <a:t>Results</a:t>
            </a:r>
          </a:p>
          <a:p>
            <a:pPr>
              <a:lnSpc>
                <a:spcPct val="130000"/>
              </a:lnSpc>
            </a:pPr>
            <a:r>
              <a:rPr lang="en-IN" sz="1700" dirty="0">
                <a:latin typeface="Calibri" panose="020F0502020204030204" pitchFamily="34" charset="0"/>
                <a:ea typeface="Inter V" panose="02000503000000020004" pitchFamily="2" charset="0"/>
                <a:cs typeface="Calibri" panose="020F0502020204030204" pitchFamily="34" charset="0"/>
              </a:rPr>
              <a:t>While higher gas prices do not directly impact Tesla’s stock, they may initiate a chain of events—sparking curiosity in consumers to research Tesla vehicles, leading to purchases, and ultimately contributing to Tesla’s stock growth.</a:t>
            </a:r>
          </a:p>
        </p:txBody>
      </p:sp>
    </p:spTree>
    <p:extLst>
      <p:ext uri="{BB962C8B-B14F-4D97-AF65-F5344CB8AC3E}">
        <p14:creationId xmlns:p14="http://schemas.microsoft.com/office/powerpoint/2010/main" val="1955758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31937"/>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EF88AE0-781E-4874-9B68-1338145F0469}"/>
              </a:ext>
            </a:extLst>
          </p:cNvPr>
          <p:cNvGrpSpPr/>
          <p:nvPr/>
        </p:nvGrpSpPr>
        <p:grpSpPr>
          <a:xfrm>
            <a:off x="4126380" y="3188710"/>
            <a:ext cx="3938120" cy="480580"/>
            <a:chOff x="957233" y="3800249"/>
            <a:chExt cx="10276414" cy="1254061"/>
          </a:xfrm>
          <a:solidFill>
            <a:schemeClr val="bg1"/>
          </a:solidFill>
        </p:grpSpPr>
        <p:sp>
          <p:nvSpPr>
            <p:cNvPr id="5" name="Freeform: Shape 4">
              <a:extLst>
                <a:ext uri="{FF2B5EF4-FFF2-40B4-BE49-F238E27FC236}">
                  <a16:creationId xmlns:a16="http://schemas.microsoft.com/office/drawing/2014/main" id="{011D08B2-3D55-494C-8EC8-9CB0A20E7BEB}"/>
                </a:ext>
              </a:extLst>
            </p:cNvPr>
            <p:cNvSpPr/>
            <p:nvPr/>
          </p:nvSpPr>
          <p:spPr>
            <a:xfrm>
              <a:off x="957233" y="3800439"/>
              <a:ext cx="1503883" cy="1253204"/>
            </a:xfrm>
            <a:custGeom>
              <a:avLst/>
              <a:gdLst>
                <a:gd name="connsiteX0" fmla="*/ 626241 w 1503883"/>
                <a:gd name="connsiteY0" fmla="*/ 1252524 h 1253204"/>
                <a:gd name="connsiteX1" fmla="*/ 626241 w 1503883"/>
                <a:gd name="connsiteY1" fmla="*/ 250018 h 1253204"/>
                <a:gd name="connsiteX2" fmla="*/ 250289 w 1503883"/>
                <a:gd name="connsiteY2" fmla="*/ 250018 h 1253204"/>
                <a:gd name="connsiteX3" fmla="*/ 72172 w 1503883"/>
                <a:gd name="connsiteY3" fmla="*/ 177532 h 1253204"/>
                <a:gd name="connsiteX4" fmla="*/ -313 w 1503883"/>
                <a:gd name="connsiteY4" fmla="*/ -680 h 1253204"/>
                <a:gd name="connsiteX5" fmla="*/ 1503494 w 1503883"/>
                <a:gd name="connsiteY5" fmla="*/ -680 h 1253204"/>
                <a:gd name="connsiteX6" fmla="*/ 1429104 w 1503883"/>
                <a:gd name="connsiteY6" fmla="*/ 177532 h 1253204"/>
                <a:gd name="connsiteX7" fmla="*/ 1252796 w 1503883"/>
                <a:gd name="connsiteY7" fmla="*/ 250018 h 1253204"/>
                <a:gd name="connsiteX8" fmla="*/ 876939 w 1503883"/>
                <a:gd name="connsiteY8" fmla="*/ 250018 h 1253204"/>
                <a:gd name="connsiteX9" fmla="*/ 876939 w 1503883"/>
                <a:gd name="connsiteY9" fmla="*/ 1252524 h 125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883" h="1253204">
                  <a:moveTo>
                    <a:pt x="626241" y="1252524"/>
                  </a:moveTo>
                  <a:lnTo>
                    <a:pt x="626241" y="250018"/>
                  </a:lnTo>
                  <a:lnTo>
                    <a:pt x="250289" y="250018"/>
                  </a:lnTo>
                  <a:cubicBezTo>
                    <a:pt x="183453" y="251484"/>
                    <a:pt x="118997" y="225243"/>
                    <a:pt x="72172" y="177532"/>
                  </a:cubicBezTo>
                  <a:cubicBezTo>
                    <a:pt x="24833" y="130422"/>
                    <a:pt x="-1332" y="66100"/>
                    <a:pt x="-313" y="-680"/>
                  </a:cubicBezTo>
                  <a:lnTo>
                    <a:pt x="1503494" y="-680"/>
                  </a:lnTo>
                  <a:cubicBezTo>
                    <a:pt x="1504837" y="66538"/>
                    <a:pt x="1477833" y="131222"/>
                    <a:pt x="1429104" y="177532"/>
                  </a:cubicBezTo>
                  <a:cubicBezTo>
                    <a:pt x="1382574" y="224567"/>
                    <a:pt x="1318957" y="250723"/>
                    <a:pt x="1252796" y="250018"/>
                  </a:cubicBezTo>
                  <a:lnTo>
                    <a:pt x="876939" y="250018"/>
                  </a:lnTo>
                  <a:lnTo>
                    <a:pt x="876939" y="1252524"/>
                  </a:lnTo>
                  <a:close/>
                </a:path>
              </a:pathLst>
            </a:custGeom>
            <a:grpFill/>
            <a:ln w="9525" cap="flat">
              <a:noFill/>
              <a:prstDash val="solid"/>
              <a:miter/>
            </a:ln>
          </p:spPr>
          <p:txBody>
            <a:bodyPr rtlCol="0" anchor="ctr"/>
            <a:lstStyle/>
            <a:p>
              <a:endParaRPr lang="en-IN" dirty="0"/>
            </a:p>
          </p:txBody>
        </p:sp>
        <p:sp>
          <p:nvSpPr>
            <p:cNvPr id="6" name="Freeform: Shape 5">
              <a:extLst>
                <a:ext uri="{FF2B5EF4-FFF2-40B4-BE49-F238E27FC236}">
                  <a16:creationId xmlns:a16="http://schemas.microsoft.com/office/drawing/2014/main" id="{A0785A6F-9388-4DBB-9F21-E4892FA38C7F}"/>
                </a:ext>
              </a:extLst>
            </p:cNvPr>
            <p:cNvSpPr/>
            <p:nvPr/>
          </p:nvSpPr>
          <p:spPr>
            <a:xfrm>
              <a:off x="2711670" y="3800440"/>
              <a:ext cx="1503807" cy="1253205"/>
            </a:xfrm>
            <a:custGeom>
              <a:avLst/>
              <a:gdLst>
                <a:gd name="connsiteX0" fmla="*/ 250261 w 1503807"/>
                <a:gd name="connsiteY0" fmla="*/ 751223 h 1253204"/>
                <a:gd name="connsiteX1" fmla="*/ 250261 w 1503807"/>
                <a:gd name="connsiteY1" fmla="*/ 1252524 h 1253204"/>
                <a:gd name="connsiteX2" fmla="*/ -342 w 1503807"/>
                <a:gd name="connsiteY2" fmla="*/ 1252524 h 1253204"/>
                <a:gd name="connsiteX3" fmla="*/ -342 w 1503807"/>
                <a:gd name="connsiteY3" fmla="*/ -680 h 1253204"/>
                <a:gd name="connsiteX4" fmla="*/ 250261 w 1503807"/>
                <a:gd name="connsiteY4" fmla="*/ -680 h 1253204"/>
                <a:gd name="connsiteX5" fmla="*/ 250261 w 1503807"/>
                <a:gd name="connsiteY5" fmla="*/ 500620 h 1253204"/>
                <a:gd name="connsiteX6" fmla="*/ 1252862 w 1503807"/>
                <a:gd name="connsiteY6" fmla="*/ 1252524 h 1253204"/>
                <a:gd name="connsiteX7" fmla="*/ 1252862 w 1503807"/>
                <a:gd name="connsiteY7" fmla="*/ -680 h 1253204"/>
                <a:gd name="connsiteX8" fmla="*/ 1503465 w 1503807"/>
                <a:gd name="connsiteY8" fmla="*/ -680 h 1253204"/>
                <a:gd name="connsiteX9" fmla="*/ 1503465 w 1503807"/>
                <a:gd name="connsiteY9" fmla="*/ 1252524 h 125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807" h="1253204">
                  <a:moveTo>
                    <a:pt x="250261" y="751223"/>
                  </a:moveTo>
                  <a:lnTo>
                    <a:pt x="250261" y="1252524"/>
                  </a:lnTo>
                  <a:lnTo>
                    <a:pt x="-342" y="1252524"/>
                  </a:lnTo>
                  <a:lnTo>
                    <a:pt x="-342" y="-680"/>
                  </a:lnTo>
                  <a:lnTo>
                    <a:pt x="250261" y="-680"/>
                  </a:lnTo>
                  <a:lnTo>
                    <a:pt x="250261" y="500620"/>
                  </a:lnTo>
                  <a:moveTo>
                    <a:pt x="1252862" y="1252524"/>
                  </a:moveTo>
                  <a:lnTo>
                    <a:pt x="1252862" y="-680"/>
                  </a:lnTo>
                  <a:lnTo>
                    <a:pt x="1503465" y="-680"/>
                  </a:lnTo>
                  <a:lnTo>
                    <a:pt x="1503465" y="1252524"/>
                  </a:lnTo>
                  <a:close/>
                </a:path>
              </a:pathLst>
            </a:custGeom>
            <a:grpFill/>
            <a:ln w="9525" cap="flat">
              <a:noFill/>
              <a:prstDash val="solid"/>
              <a:miter/>
            </a:ln>
          </p:spPr>
          <p:txBody>
            <a:bodyPr rtlCol="0" anchor="ctr"/>
            <a:lstStyle/>
            <a:p>
              <a:endParaRPr lang="en-IN" dirty="0"/>
            </a:p>
          </p:txBody>
        </p:sp>
        <p:sp>
          <p:nvSpPr>
            <p:cNvPr id="7" name="Freeform: Shape 6">
              <a:extLst>
                <a:ext uri="{FF2B5EF4-FFF2-40B4-BE49-F238E27FC236}">
                  <a16:creationId xmlns:a16="http://schemas.microsoft.com/office/drawing/2014/main" id="{3BAE5D26-E827-49B6-8D2E-F01F353D6851}"/>
                </a:ext>
              </a:extLst>
            </p:cNvPr>
            <p:cNvSpPr/>
            <p:nvPr/>
          </p:nvSpPr>
          <p:spPr>
            <a:xfrm>
              <a:off x="2962225" y="4301740"/>
              <a:ext cx="1002699" cy="250618"/>
            </a:xfrm>
            <a:custGeom>
              <a:avLst/>
              <a:gdLst>
                <a:gd name="connsiteX0" fmla="*/ -293 w 1002699"/>
                <a:gd name="connsiteY0" fmla="*/ -680 h 250618"/>
                <a:gd name="connsiteX1" fmla="*/ 74193 w 1002699"/>
                <a:gd name="connsiteY1" fmla="*/ 177437 h 250618"/>
                <a:gd name="connsiteX2" fmla="*/ 250405 w 1002699"/>
                <a:gd name="connsiteY2" fmla="*/ 249922 h 250618"/>
                <a:gd name="connsiteX3" fmla="*/ 751611 w 1002699"/>
                <a:gd name="connsiteY3" fmla="*/ 249922 h 250618"/>
                <a:gd name="connsiteX4" fmla="*/ 927823 w 1002699"/>
                <a:gd name="connsiteY4" fmla="*/ 177437 h 250618"/>
                <a:gd name="connsiteX5" fmla="*/ 1002309 w 1002699"/>
                <a:gd name="connsiteY5" fmla="*/ -680 h 25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2699" h="250618">
                  <a:moveTo>
                    <a:pt x="-293" y="-680"/>
                  </a:moveTo>
                  <a:cubicBezTo>
                    <a:pt x="-1655" y="66528"/>
                    <a:pt x="25386" y="131203"/>
                    <a:pt x="74193" y="177437"/>
                  </a:cubicBezTo>
                  <a:cubicBezTo>
                    <a:pt x="120665" y="224510"/>
                    <a:pt x="184263" y="250675"/>
                    <a:pt x="250405" y="249922"/>
                  </a:cubicBezTo>
                  <a:lnTo>
                    <a:pt x="751611" y="249922"/>
                  </a:lnTo>
                  <a:cubicBezTo>
                    <a:pt x="817752" y="250675"/>
                    <a:pt x="881350" y="224510"/>
                    <a:pt x="927823" y="177437"/>
                  </a:cubicBezTo>
                  <a:cubicBezTo>
                    <a:pt x="976629" y="131203"/>
                    <a:pt x="1003671" y="66528"/>
                    <a:pt x="1002309" y="-680"/>
                  </a:cubicBezTo>
                  <a:close/>
                </a:path>
              </a:pathLst>
            </a:custGeom>
            <a:grpFill/>
            <a:ln w="9525" cap="flat">
              <a:noFill/>
              <a:prstDash val="solid"/>
              <a:miter/>
            </a:ln>
          </p:spPr>
          <p:txBody>
            <a:bodyPr rtlCol="0" anchor="ctr"/>
            <a:lstStyle/>
            <a:p>
              <a:endParaRPr lang="en-IN" dirty="0"/>
            </a:p>
          </p:txBody>
        </p:sp>
        <p:sp>
          <p:nvSpPr>
            <p:cNvPr id="8" name="Freeform: Shape 7">
              <a:extLst>
                <a:ext uri="{FF2B5EF4-FFF2-40B4-BE49-F238E27FC236}">
                  <a16:creationId xmlns:a16="http://schemas.microsoft.com/office/drawing/2014/main" id="{03005234-FE09-4532-A2E7-29CCC4F2CF99}"/>
                </a:ext>
              </a:extLst>
            </p:cNvPr>
            <p:cNvSpPr/>
            <p:nvPr/>
          </p:nvSpPr>
          <p:spPr>
            <a:xfrm>
              <a:off x="4466055" y="3800439"/>
              <a:ext cx="1503880" cy="1253204"/>
            </a:xfrm>
            <a:custGeom>
              <a:avLst/>
              <a:gdLst>
                <a:gd name="connsiteX0" fmla="*/ 250287 w 1503880"/>
                <a:gd name="connsiteY0" fmla="*/ 250018 h 1253204"/>
                <a:gd name="connsiteX1" fmla="*/ 72169 w 1503880"/>
                <a:gd name="connsiteY1" fmla="*/ 177532 h 1253204"/>
                <a:gd name="connsiteX2" fmla="*/ -316 w 1503880"/>
                <a:gd name="connsiteY2" fmla="*/ -680 h 1253204"/>
                <a:gd name="connsiteX3" fmla="*/ 1503491 w 1503880"/>
                <a:gd name="connsiteY3" fmla="*/ -680 h 1253204"/>
                <a:gd name="connsiteX4" fmla="*/ 1429101 w 1503880"/>
                <a:gd name="connsiteY4" fmla="*/ 177532 h 1253204"/>
                <a:gd name="connsiteX5" fmla="*/ 1253365 w 1503880"/>
                <a:gd name="connsiteY5" fmla="*/ 250018 h 1253204"/>
                <a:gd name="connsiteX6" fmla="*/ -316 w 1503880"/>
                <a:gd name="connsiteY6" fmla="*/ 1252524 h 1253204"/>
                <a:gd name="connsiteX7" fmla="*/ -316 w 1503880"/>
                <a:gd name="connsiteY7" fmla="*/ 500620 h 1253204"/>
                <a:gd name="connsiteX8" fmla="*/ 1503491 w 1503880"/>
                <a:gd name="connsiteY8" fmla="*/ 500620 h 1253204"/>
                <a:gd name="connsiteX9" fmla="*/ 1503491 w 1503880"/>
                <a:gd name="connsiteY9" fmla="*/ 1252524 h 1253204"/>
                <a:gd name="connsiteX10" fmla="*/ 1253365 w 1503880"/>
                <a:gd name="connsiteY10" fmla="*/ 1252524 h 1253204"/>
                <a:gd name="connsiteX11" fmla="*/ 1253365 w 1503880"/>
                <a:gd name="connsiteY11" fmla="*/ 751223 h 1253204"/>
                <a:gd name="connsiteX12" fmla="*/ 250287 w 1503880"/>
                <a:gd name="connsiteY12" fmla="*/ 751223 h 1253204"/>
                <a:gd name="connsiteX13" fmla="*/ 250287 w 1503880"/>
                <a:gd name="connsiteY13" fmla="*/ 1252524 h 125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3880" h="1253204">
                  <a:moveTo>
                    <a:pt x="250287" y="250018"/>
                  </a:moveTo>
                  <a:cubicBezTo>
                    <a:pt x="183450" y="251484"/>
                    <a:pt x="118994" y="225243"/>
                    <a:pt x="72169" y="177532"/>
                  </a:cubicBezTo>
                  <a:cubicBezTo>
                    <a:pt x="24868" y="130403"/>
                    <a:pt x="-1287" y="66090"/>
                    <a:pt x="-316" y="-680"/>
                  </a:cubicBezTo>
                  <a:lnTo>
                    <a:pt x="1503491" y="-680"/>
                  </a:lnTo>
                  <a:cubicBezTo>
                    <a:pt x="1504834" y="66538"/>
                    <a:pt x="1477831" y="131222"/>
                    <a:pt x="1429101" y="177532"/>
                  </a:cubicBezTo>
                  <a:cubicBezTo>
                    <a:pt x="1382714" y="224424"/>
                    <a:pt x="1319325" y="250570"/>
                    <a:pt x="1253365" y="250018"/>
                  </a:cubicBezTo>
                  <a:close/>
                  <a:moveTo>
                    <a:pt x="-316" y="1252524"/>
                  </a:moveTo>
                  <a:lnTo>
                    <a:pt x="-316" y="500620"/>
                  </a:lnTo>
                  <a:lnTo>
                    <a:pt x="1503491" y="500620"/>
                  </a:lnTo>
                  <a:lnTo>
                    <a:pt x="1503491" y="1252524"/>
                  </a:lnTo>
                  <a:lnTo>
                    <a:pt x="1253365" y="1252524"/>
                  </a:lnTo>
                  <a:lnTo>
                    <a:pt x="1253365" y="751223"/>
                  </a:lnTo>
                  <a:lnTo>
                    <a:pt x="250287" y="751223"/>
                  </a:lnTo>
                  <a:lnTo>
                    <a:pt x="250287" y="1252524"/>
                  </a:lnTo>
                  <a:close/>
                </a:path>
              </a:pathLst>
            </a:custGeom>
            <a:grpFill/>
            <a:ln w="9525" cap="flat">
              <a:noFill/>
              <a:prstDash val="solid"/>
              <a:miter/>
            </a:ln>
          </p:spPr>
          <p:txBody>
            <a:bodyPr rtlCol="0" anchor="ctr"/>
            <a:lstStyle/>
            <a:p>
              <a:endParaRPr lang="en-IN" dirty="0"/>
            </a:p>
          </p:txBody>
        </p:sp>
        <p:sp>
          <p:nvSpPr>
            <p:cNvPr id="9" name="Freeform: Shape 8">
              <a:extLst>
                <a:ext uri="{FF2B5EF4-FFF2-40B4-BE49-F238E27FC236}">
                  <a16:creationId xmlns:a16="http://schemas.microsoft.com/office/drawing/2014/main" id="{D38D8C74-1320-4A79-972C-A87A8AECC0A1}"/>
                </a:ext>
              </a:extLst>
            </p:cNvPr>
            <p:cNvSpPr/>
            <p:nvPr/>
          </p:nvSpPr>
          <p:spPr>
            <a:xfrm>
              <a:off x="7974901" y="3800249"/>
              <a:ext cx="1412938" cy="1253394"/>
            </a:xfrm>
            <a:custGeom>
              <a:avLst/>
              <a:gdLst>
                <a:gd name="connsiteX0" fmla="*/ -342 w 1412938"/>
                <a:gd name="connsiteY0" fmla="*/ -490 h 1253394"/>
                <a:gd name="connsiteX1" fmla="*/ -342 w 1412938"/>
                <a:gd name="connsiteY1" fmla="*/ 1252714 h 1253394"/>
                <a:gd name="connsiteX2" fmla="*/ 250355 w 1412938"/>
                <a:gd name="connsiteY2" fmla="*/ 1252714 h 1253394"/>
                <a:gd name="connsiteX3" fmla="*/ 250355 w 1412938"/>
                <a:gd name="connsiteY3" fmla="*/ -490 h 1253394"/>
                <a:gd name="connsiteX4" fmla="*/ 876910 w 1412938"/>
                <a:gd name="connsiteY4" fmla="*/ 626160 h 1253394"/>
                <a:gd name="connsiteX5" fmla="*/ 1000735 w 1412938"/>
                <a:gd name="connsiteY5" fmla="*/ 500810 h 1253394"/>
                <a:gd name="connsiteX6" fmla="*/ 1002641 w 1412938"/>
                <a:gd name="connsiteY6" fmla="*/ 500810 h 1253394"/>
                <a:gd name="connsiteX7" fmla="*/ 1078841 w 1412938"/>
                <a:gd name="connsiteY7" fmla="*/ 424610 h 1253394"/>
                <a:gd name="connsiteX8" fmla="*/ 1412596 w 1412938"/>
                <a:gd name="connsiteY8" fmla="*/ 90188 h 1253394"/>
                <a:gd name="connsiteX9" fmla="*/ 1397356 w 1412938"/>
                <a:gd name="connsiteY9" fmla="*/ 72567 h 1253394"/>
                <a:gd name="connsiteX10" fmla="*/ 1389260 w 1412938"/>
                <a:gd name="connsiteY10" fmla="*/ 64470 h 1253394"/>
                <a:gd name="connsiteX11" fmla="*/ 1242099 w 1412938"/>
                <a:gd name="connsiteY11" fmla="*/ -680 h 1253394"/>
                <a:gd name="connsiteX12" fmla="*/ 1207429 w 1412938"/>
                <a:gd name="connsiteY12" fmla="*/ -680 h 1253394"/>
                <a:gd name="connsiteX13" fmla="*/ 1075031 w 1412938"/>
                <a:gd name="connsiteY13" fmla="*/ 51897 h 1253394"/>
                <a:gd name="connsiteX14" fmla="*/ 1074459 w 1412938"/>
                <a:gd name="connsiteY14" fmla="*/ 51897 h 1253394"/>
                <a:gd name="connsiteX15" fmla="*/ 1041407 w 1412938"/>
                <a:gd name="connsiteY15" fmla="*/ 85045 h 1253394"/>
                <a:gd name="connsiteX16" fmla="*/ 500959 w 1412938"/>
                <a:gd name="connsiteY16" fmla="*/ 625493 h 1253394"/>
                <a:gd name="connsiteX17" fmla="*/ 1044550 w 1412938"/>
                <a:gd name="connsiteY17" fmla="*/ 1169085 h 1253394"/>
                <a:gd name="connsiteX18" fmla="*/ 1070839 w 1412938"/>
                <a:gd name="connsiteY18" fmla="*/ 1195374 h 1253394"/>
                <a:gd name="connsiteX19" fmla="*/ 1198093 w 1412938"/>
                <a:gd name="connsiteY19" fmla="*/ 1250523 h 1253394"/>
                <a:gd name="connsiteX20" fmla="*/ 1225050 w 1412938"/>
                <a:gd name="connsiteY20" fmla="*/ 1252047 h 1253394"/>
                <a:gd name="connsiteX21" fmla="*/ 1412310 w 1412938"/>
                <a:gd name="connsiteY21" fmla="*/ 1160893 h 1253394"/>
                <a:gd name="connsiteX22" fmla="*/ 1078269 w 1412938"/>
                <a:gd name="connsiteY22" fmla="*/ 827328 h 125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12938" h="1253394">
                  <a:moveTo>
                    <a:pt x="-342" y="-490"/>
                  </a:moveTo>
                  <a:lnTo>
                    <a:pt x="-342" y="1252714"/>
                  </a:lnTo>
                  <a:lnTo>
                    <a:pt x="250355" y="1252714"/>
                  </a:lnTo>
                  <a:lnTo>
                    <a:pt x="250355" y="-490"/>
                  </a:lnTo>
                  <a:close/>
                  <a:moveTo>
                    <a:pt x="876910" y="626160"/>
                  </a:moveTo>
                  <a:lnTo>
                    <a:pt x="1000735" y="500810"/>
                  </a:lnTo>
                  <a:lnTo>
                    <a:pt x="1002641" y="500810"/>
                  </a:lnTo>
                  <a:lnTo>
                    <a:pt x="1078841" y="424610"/>
                  </a:lnTo>
                  <a:lnTo>
                    <a:pt x="1412596" y="90188"/>
                  </a:lnTo>
                  <a:cubicBezTo>
                    <a:pt x="1407738" y="84092"/>
                    <a:pt x="1403071" y="78186"/>
                    <a:pt x="1397356" y="72567"/>
                  </a:cubicBezTo>
                  <a:lnTo>
                    <a:pt x="1389260" y="64470"/>
                  </a:lnTo>
                  <a:cubicBezTo>
                    <a:pt x="1349255" y="26266"/>
                    <a:pt x="1297249" y="3225"/>
                    <a:pt x="1242099" y="-680"/>
                  </a:cubicBezTo>
                  <a:lnTo>
                    <a:pt x="1207429" y="-680"/>
                  </a:lnTo>
                  <a:cubicBezTo>
                    <a:pt x="1158945" y="2825"/>
                    <a:pt x="1112749" y="21189"/>
                    <a:pt x="1075031" y="51897"/>
                  </a:cubicBezTo>
                  <a:lnTo>
                    <a:pt x="1074459" y="51897"/>
                  </a:lnTo>
                  <a:lnTo>
                    <a:pt x="1041407" y="85045"/>
                  </a:lnTo>
                  <a:lnTo>
                    <a:pt x="500959" y="625493"/>
                  </a:lnTo>
                  <a:lnTo>
                    <a:pt x="1044550" y="1169085"/>
                  </a:lnTo>
                  <a:lnTo>
                    <a:pt x="1070839" y="1195374"/>
                  </a:lnTo>
                  <a:cubicBezTo>
                    <a:pt x="1106844" y="1226025"/>
                    <a:pt x="1151135" y="1245227"/>
                    <a:pt x="1198093" y="1250523"/>
                  </a:cubicBezTo>
                  <a:cubicBezTo>
                    <a:pt x="1207047" y="1251562"/>
                    <a:pt x="1216000" y="1252066"/>
                    <a:pt x="1225050" y="1252047"/>
                  </a:cubicBezTo>
                  <a:cubicBezTo>
                    <a:pt x="1298201" y="1252133"/>
                    <a:pt x="1367257" y="1218500"/>
                    <a:pt x="1412310" y="1160893"/>
                  </a:cubicBezTo>
                  <a:lnTo>
                    <a:pt x="1078269" y="827328"/>
                  </a:lnTo>
                  <a:close/>
                </a:path>
              </a:pathLst>
            </a:custGeom>
            <a:grpFill/>
            <a:ln w="9525" cap="flat">
              <a:noFill/>
              <a:prstDash val="solid"/>
              <a:miter/>
            </a:ln>
          </p:spPr>
          <p:txBody>
            <a:bodyPr rtlCol="0" anchor="ctr"/>
            <a:lstStyle/>
            <a:p>
              <a:endParaRPr lang="en-IN" dirty="0"/>
            </a:p>
          </p:txBody>
        </p:sp>
        <p:sp>
          <p:nvSpPr>
            <p:cNvPr id="10" name="Freeform: Shape 9">
              <a:extLst>
                <a:ext uri="{FF2B5EF4-FFF2-40B4-BE49-F238E27FC236}">
                  <a16:creationId xmlns:a16="http://schemas.microsoft.com/office/drawing/2014/main" id="{F6785B38-0DDE-4BBB-AEBE-53A8F9357D45}"/>
                </a:ext>
              </a:extLst>
            </p:cNvPr>
            <p:cNvSpPr/>
            <p:nvPr/>
          </p:nvSpPr>
          <p:spPr>
            <a:xfrm>
              <a:off x="9729745" y="3800439"/>
              <a:ext cx="1503902" cy="1253204"/>
            </a:xfrm>
            <a:custGeom>
              <a:avLst/>
              <a:gdLst>
                <a:gd name="connsiteX0" fmla="*/ -300 w 1503902"/>
                <a:gd name="connsiteY0" fmla="*/ 1252524 h 1253204"/>
                <a:gd name="connsiteX1" fmla="*/ 72185 w 1503902"/>
                <a:gd name="connsiteY1" fmla="*/ 1076311 h 1253204"/>
                <a:gd name="connsiteX2" fmla="*/ 250397 w 1503902"/>
                <a:gd name="connsiteY2" fmla="*/ 1001826 h 1253204"/>
                <a:gd name="connsiteX3" fmla="*/ 1252904 w 1503902"/>
                <a:gd name="connsiteY3" fmla="*/ 1001826 h 1253204"/>
                <a:gd name="connsiteX4" fmla="*/ 1252904 w 1503902"/>
                <a:gd name="connsiteY4" fmla="*/ 751223 h 1253204"/>
                <a:gd name="connsiteX5" fmla="*/ -300 w 1503902"/>
                <a:gd name="connsiteY5" fmla="*/ 751223 h 1253204"/>
                <a:gd name="connsiteX6" fmla="*/ -300 w 1503902"/>
                <a:gd name="connsiteY6" fmla="*/ -680 h 1253204"/>
                <a:gd name="connsiteX7" fmla="*/ 1503507 w 1503902"/>
                <a:gd name="connsiteY7" fmla="*/ -680 h 1253204"/>
                <a:gd name="connsiteX8" fmla="*/ 1429116 w 1503902"/>
                <a:gd name="connsiteY8" fmla="*/ 177532 h 1253204"/>
                <a:gd name="connsiteX9" fmla="*/ 1252904 w 1503902"/>
                <a:gd name="connsiteY9" fmla="*/ 250018 h 1253204"/>
                <a:gd name="connsiteX10" fmla="*/ 249922 w 1503902"/>
                <a:gd name="connsiteY10" fmla="*/ 250018 h 1253204"/>
                <a:gd name="connsiteX11" fmla="*/ 249922 w 1503902"/>
                <a:gd name="connsiteY11" fmla="*/ 500620 h 1253204"/>
                <a:gd name="connsiteX12" fmla="*/ 1503030 w 1503902"/>
                <a:gd name="connsiteY12" fmla="*/ 500620 h 1253204"/>
                <a:gd name="connsiteX13" fmla="*/ 1503030 w 1503902"/>
                <a:gd name="connsiteY13" fmla="*/ 1252524 h 125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3902" h="1253204">
                  <a:moveTo>
                    <a:pt x="-300" y="1252524"/>
                  </a:moveTo>
                  <a:cubicBezTo>
                    <a:pt x="-1538" y="1186297"/>
                    <a:pt x="24751" y="1122517"/>
                    <a:pt x="72185" y="1076311"/>
                  </a:cubicBezTo>
                  <a:cubicBezTo>
                    <a:pt x="118762" y="1027934"/>
                    <a:pt x="183247" y="1000978"/>
                    <a:pt x="250397" y="1001826"/>
                  </a:cubicBezTo>
                  <a:lnTo>
                    <a:pt x="1252904" y="1001826"/>
                  </a:lnTo>
                  <a:lnTo>
                    <a:pt x="1252904" y="751223"/>
                  </a:lnTo>
                  <a:lnTo>
                    <a:pt x="-300" y="751223"/>
                  </a:lnTo>
                  <a:lnTo>
                    <a:pt x="-300" y="-680"/>
                  </a:lnTo>
                  <a:lnTo>
                    <a:pt x="1503507" y="-680"/>
                  </a:lnTo>
                  <a:cubicBezTo>
                    <a:pt x="1504936" y="66547"/>
                    <a:pt x="1477884" y="131241"/>
                    <a:pt x="1429116" y="177532"/>
                  </a:cubicBezTo>
                  <a:cubicBezTo>
                    <a:pt x="1382634" y="224548"/>
                    <a:pt x="1319008" y="250704"/>
                    <a:pt x="1252904" y="250018"/>
                  </a:cubicBezTo>
                  <a:lnTo>
                    <a:pt x="249922" y="250018"/>
                  </a:lnTo>
                  <a:lnTo>
                    <a:pt x="249922" y="500620"/>
                  </a:lnTo>
                  <a:lnTo>
                    <a:pt x="1503030" y="500620"/>
                  </a:lnTo>
                  <a:lnTo>
                    <a:pt x="1503030" y="1252524"/>
                  </a:lnTo>
                  <a:close/>
                </a:path>
              </a:pathLst>
            </a:custGeom>
            <a:grpFill/>
            <a:ln w="9525" cap="flat">
              <a:noFill/>
              <a:prstDash val="solid"/>
              <a:miter/>
            </a:ln>
          </p:spPr>
          <p:txBody>
            <a:bodyPr rtlCol="0" anchor="ctr"/>
            <a:lstStyle/>
            <a:p>
              <a:endParaRPr lang="en-IN" dirty="0"/>
            </a:p>
          </p:txBody>
        </p:sp>
        <p:sp>
          <p:nvSpPr>
            <p:cNvPr id="11" name="Freeform: Shape 10">
              <a:extLst>
                <a:ext uri="{FF2B5EF4-FFF2-40B4-BE49-F238E27FC236}">
                  <a16:creationId xmlns:a16="http://schemas.microsoft.com/office/drawing/2014/main" id="{E777F04E-1EEA-41F6-8AC3-A807CD4EBF63}"/>
                </a:ext>
              </a:extLst>
            </p:cNvPr>
            <p:cNvSpPr/>
            <p:nvPr/>
          </p:nvSpPr>
          <p:spPr>
            <a:xfrm>
              <a:off x="6311169" y="3801106"/>
              <a:ext cx="1413128" cy="1253204"/>
            </a:xfrm>
            <a:custGeom>
              <a:avLst/>
              <a:gdLst>
                <a:gd name="connsiteX0" fmla="*/ 1162184 w 1413128"/>
                <a:gd name="connsiteY0" fmla="*/ -680 h 1253204"/>
                <a:gd name="connsiteX1" fmla="*/ 1162184 w 1413128"/>
                <a:gd name="connsiteY1" fmla="*/ 876572 h 1253204"/>
                <a:gd name="connsiteX2" fmla="*/ 358845 w 1413128"/>
                <a:gd name="connsiteY2" fmla="*/ 73234 h 1253204"/>
                <a:gd name="connsiteX3" fmla="*/ 350749 w 1413128"/>
                <a:gd name="connsiteY3" fmla="*/ 65138 h 1253204"/>
                <a:gd name="connsiteX4" fmla="*/ 14088 w 1413128"/>
                <a:gd name="connsiteY4" fmla="*/ 73367 h 1253204"/>
                <a:gd name="connsiteX5" fmla="*/ -342 w 1413128"/>
                <a:gd name="connsiteY5" fmla="*/ 89998 h 1253204"/>
                <a:gd name="connsiteX6" fmla="*/ 159583 w 1413128"/>
                <a:gd name="connsiteY6" fmla="*/ 249922 h 1253204"/>
                <a:gd name="connsiteX7" fmla="*/ 159583 w 1413128"/>
                <a:gd name="connsiteY7" fmla="*/ 1252524 h 1253204"/>
                <a:gd name="connsiteX8" fmla="*/ 410281 w 1413128"/>
                <a:gd name="connsiteY8" fmla="*/ 1252524 h 1253204"/>
                <a:gd name="connsiteX9" fmla="*/ 410281 w 1413128"/>
                <a:gd name="connsiteY9" fmla="*/ 500620 h 1253204"/>
                <a:gd name="connsiteX10" fmla="*/ 1162184 w 1413128"/>
                <a:gd name="connsiteY10" fmla="*/ 1252524 h 1253204"/>
                <a:gd name="connsiteX11" fmla="*/ 1412786 w 1413128"/>
                <a:gd name="connsiteY11" fmla="*/ 1252524 h 1253204"/>
                <a:gd name="connsiteX12" fmla="*/ 1412786 w 1413128"/>
                <a:gd name="connsiteY12" fmla="*/ -680 h 125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3128" h="1253204">
                  <a:moveTo>
                    <a:pt x="1162184" y="-680"/>
                  </a:moveTo>
                  <a:lnTo>
                    <a:pt x="1162184" y="876572"/>
                  </a:lnTo>
                  <a:lnTo>
                    <a:pt x="358845" y="73234"/>
                  </a:lnTo>
                  <a:lnTo>
                    <a:pt x="350749" y="65138"/>
                  </a:lnTo>
                  <a:cubicBezTo>
                    <a:pt x="255509" y="-25560"/>
                    <a:pt x="104785" y="-21873"/>
                    <a:pt x="14088" y="73367"/>
                  </a:cubicBezTo>
                  <a:cubicBezTo>
                    <a:pt x="9021" y="78682"/>
                    <a:pt x="4211" y="84235"/>
                    <a:pt x="-342" y="89998"/>
                  </a:cubicBezTo>
                  <a:lnTo>
                    <a:pt x="159583" y="249922"/>
                  </a:lnTo>
                  <a:lnTo>
                    <a:pt x="159583" y="1252524"/>
                  </a:lnTo>
                  <a:lnTo>
                    <a:pt x="410281" y="1252524"/>
                  </a:lnTo>
                  <a:lnTo>
                    <a:pt x="410281" y="500620"/>
                  </a:lnTo>
                  <a:lnTo>
                    <a:pt x="1162184" y="1252524"/>
                  </a:lnTo>
                  <a:lnTo>
                    <a:pt x="1412786" y="1252524"/>
                  </a:lnTo>
                  <a:lnTo>
                    <a:pt x="1412786" y="-680"/>
                  </a:lnTo>
                  <a:close/>
                </a:path>
              </a:pathLst>
            </a:custGeom>
            <a:grpFill/>
            <a:ln w="9525" cap="flat">
              <a:noFill/>
              <a:prstDash val="solid"/>
              <a:miter/>
            </a:ln>
          </p:spPr>
          <p:txBody>
            <a:bodyPr rtlCol="0" anchor="ctr"/>
            <a:lstStyle/>
            <a:p>
              <a:endParaRPr lang="en-IN" dirty="0"/>
            </a:p>
          </p:txBody>
        </p:sp>
      </p:grpSp>
      <p:sp>
        <p:nvSpPr>
          <p:cNvPr id="17" name="Rectangle: Rounded Corners 319">
            <a:extLst>
              <a:ext uri="{FF2B5EF4-FFF2-40B4-BE49-F238E27FC236}">
                <a16:creationId xmlns:a16="http://schemas.microsoft.com/office/drawing/2014/main" id="{FCE5E9FC-1FA0-1F9F-4947-057A48517599}"/>
              </a:ext>
            </a:extLst>
          </p:cNvPr>
          <p:cNvSpPr/>
          <p:nvPr/>
        </p:nvSpPr>
        <p:spPr>
          <a:xfrm>
            <a:off x="4702697" y="911635"/>
            <a:ext cx="1802191" cy="1428625"/>
          </a:xfrm>
          <a:prstGeom prst="roundRect">
            <a:avLst>
              <a:gd name="adj" fmla="val 11671"/>
            </a:avLst>
          </a:prstGeom>
          <a:solidFill>
            <a:srgbClr val="E3193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291754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DF884C-9842-5905-D0C6-7341BD133C75}"/>
            </a:ext>
          </a:extLst>
        </p:cNvPr>
        <p:cNvGrpSpPr/>
        <p:nvPr/>
      </p:nvGrpSpPr>
      <p:grpSpPr>
        <a:xfrm>
          <a:off x="0" y="0"/>
          <a:ext cx="0" cy="0"/>
          <a:chOff x="0" y="0"/>
          <a:chExt cx="0" cy="0"/>
        </a:xfrm>
      </p:grpSpPr>
      <p:pic>
        <p:nvPicPr>
          <p:cNvPr id="7173" name="Picture 5" descr="Tesla Font Preview">
            <a:extLst>
              <a:ext uri="{FF2B5EF4-FFF2-40B4-BE49-F238E27FC236}">
                <a16:creationId xmlns:a16="http://schemas.microsoft.com/office/drawing/2014/main" id="{6B77EDCA-FEBF-A4EB-F668-2C543354FB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2857500"/>
            <a:ext cx="9525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Tesla Cybertruck PNG transparent image download, size: 1146x568px">
            <a:hlinkClick r:id="rId3"/>
            <a:extLst>
              <a:ext uri="{FF2B5EF4-FFF2-40B4-BE49-F238E27FC236}">
                <a16:creationId xmlns:a16="http://schemas.microsoft.com/office/drawing/2014/main" id="{E088ED53-4E8D-93FD-1EC4-373C440268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3175" y="4695118"/>
            <a:ext cx="3696767" cy="1832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77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18E99C-D333-4363-A35E-AE398F2F3005}"/>
              </a:ext>
            </a:extLst>
          </p:cNvPr>
          <p:cNvSpPr txBox="1"/>
          <p:nvPr/>
        </p:nvSpPr>
        <p:spPr>
          <a:xfrm>
            <a:off x="836612" y="1569596"/>
            <a:ext cx="3813492" cy="614680"/>
          </a:xfrm>
          <a:prstGeom prst="rect">
            <a:avLst/>
          </a:prstGeom>
        </p:spPr>
        <p:txBody>
          <a:bodyPr rtlCol="0" anchor="b">
            <a:normAutofit/>
          </a:bodyPr>
          <a:lstStyle/>
          <a:p>
            <a:pPr>
              <a:lnSpc>
                <a:spcPct val="90000"/>
              </a:lnSpc>
              <a:spcBef>
                <a:spcPct val="0"/>
              </a:spcBef>
              <a:spcAft>
                <a:spcPts val="600"/>
              </a:spcAft>
            </a:pPr>
            <a:r>
              <a:rPr lang="en-US" sz="3200" dirty="0">
                <a:solidFill>
                  <a:srgbClr val="E31937"/>
                </a:solidFill>
                <a:latin typeface="+mj-lt"/>
                <a:ea typeface="+mj-ea"/>
                <a:cs typeface="+mj-cs"/>
              </a:rPr>
              <a:t>RESEARCH</a:t>
            </a:r>
            <a:r>
              <a:rPr lang="en-US" sz="3200" dirty="0">
                <a:latin typeface="+mj-lt"/>
                <a:ea typeface="+mj-ea"/>
                <a:cs typeface="+mj-cs"/>
              </a:rPr>
              <a:t> QUESTION</a:t>
            </a:r>
          </a:p>
        </p:txBody>
      </p:sp>
      <p:pic>
        <p:nvPicPr>
          <p:cNvPr id="9" name="Picture 8" descr="A red car with a charging station&#10;&#10;AI-generated content may be incorrect.">
            <a:extLst>
              <a:ext uri="{FF2B5EF4-FFF2-40B4-BE49-F238E27FC236}">
                <a16:creationId xmlns:a16="http://schemas.microsoft.com/office/drawing/2014/main" id="{24BB41C6-18C1-1BAB-BBB7-53D1C6ACF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188" y="1217676"/>
            <a:ext cx="6172200" cy="4413122"/>
          </a:xfrm>
          <a:prstGeom prst="rect">
            <a:avLst/>
          </a:prstGeom>
          <a:noFill/>
        </p:spPr>
      </p:pic>
      <p:sp>
        <p:nvSpPr>
          <p:cNvPr id="5" name="TextBox 4">
            <a:extLst>
              <a:ext uri="{FF2B5EF4-FFF2-40B4-BE49-F238E27FC236}">
                <a16:creationId xmlns:a16="http://schemas.microsoft.com/office/drawing/2014/main" id="{19140931-4A31-4009-87FD-D8F6B4072407}"/>
              </a:ext>
            </a:extLst>
          </p:cNvPr>
          <p:cNvSpPr txBox="1"/>
          <p:nvPr/>
        </p:nvSpPr>
        <p:spPr>
          <a:xfrm>
            <a:off x="836612" y="2379040"/>
            <a:ext cx="3932237" cy="2536418"/>
          </a:xfrm>
          <a:prstGeom prst="rect">
            <a:avLst/>
          </a:prstGeom>
        </p:spPr>
        <p:txBody>
          <a:bodyPr rtlCol="0">
            <a:noAutofit/>
          </a:bodyPr>
          <a:lstStyle/>
          <a:p>
            <a:pPr>
              <a:lnSpc>
                <a:spcPct val="90000"/>
              </a:lnSpc>
              <a:spcBef>
                <a:spcPts val="1000"/>
              </a:spcBef>
            </a:pPr>
            <a:r>
              <a:rPr lang="en-US" kern="1200" dirty="0">
                <a:latin typeface="+mn-lt"/>
                <a:ea typeface="+mn-ea"/>
                <a:cs typeface="+mn-cs"/>
              </a:rPr>
              <a:t>How do gasoline prices affect consumers’ interest in Tesla vehicles, and how might this relationship impact Tesla’s stock price</a:t>
            </a:r>
            <a:r>
              <a:rPr lang="en-US" dirty="0"/>
              <a:t>? </a:t>
            </a:r>
          </a:p>
          <a:p>
            <a:pPr>
              <a:lnSpc>
                <a:spcPct val="90000"/>
              </a:lnSpc>
              <a:spcBef>
                <a:spcPts val="1000"/>
              </a:spcBef>
            </a:pPr>
            <a:endParaRPr lang="en-US" dirty="0"/>
          </a:p>
          <a:p>
            <a:pPr>
              <a:lnSpc>
                <a:spcPct val="90000"/>
              </a:lnSpc>
              <a:spcBef>
                <a:spcPts val="1000"/>
              </a:spcBef>
            </a:pPr>
            <a:r>
              <a:rPr lang="en-US" dirty="0"/>
              <a:t>Scope of the Project</a:t>
            </a:r>
          </a:p>
          <a:p>
            <a:pPr marL="285750" indent="-285750">
              <a:lnSpc>
                <a:spcPct val="90000"/>
              </a:lnSpc>
              <a:spcBef>
                <a:spcPts val="1000"/>
              </a:spcBef>
              <a:buFont typeface="Wingdings" pitchFamily="2" charset="2"/>
              <a:buChar char="Ø"/>
            </a:pPr>
            <a:r>
              <a:rPr lang="en-US" dirty="0"/>
              <a:t>Year 2024</a:t>
            </a:r>
          </a:p>
          <a:p>
            <a:pPr marL="285750" indent="-285750">
              <a:lnSpc>
                <a:spcPct val="90000"/>
              </a:lnSpc>
              <a:spcBef>
                <a:spcPts val="1000"/>
              </a:spcBef>
              <a:buFont typeface="Wingdings" pitchFamily="2" charset="2"/>
              <a:buChar char="Ø"/>
            </a:pPr>
            <a:r>
              <a:rPr lang="en-US" kern="1200" dirty="0">
                <a:latin typeface="+mn-lt"/>
                <a:ea typeface="+mn-ea"/>
                <a:cs typeface="+mn-cs"/>
              </a:rPr>
              <a:t>United States of America</a:t>
            </a:r>
          </a:p>
        </p:txBody>
      </p:sp>
    </p:spTree>
    <p:extLst>
      <p:ext uri="{BB962C8B-B14F-4D97-AF65-F5344CB8AC3E}">
        <p14:creationId xmlns:p14="http://schemas.microsoft.com/office/powerpoint/2010/main" val="634485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3C6329F-4C85-2C4C-633B-C9655D68113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E747C06-6813-158A-C342-023C2713309C}"/>
              </a:ext>
            </a:extLst>
          </p:cNvPr>
          <p:cNvSpPr txBox="1"/>
          <p:nvPr/>
        </p:nvSpPr>
        <p:spPr>
          <a:xfrm>
            <a:off x="5049078" y="441346"/>
            <a:ext cx="1819729" cy="584775"/>
          </a:xfrm>
          <a:prstGeom prst="rect">
            <a:avLst/>
          </a:prstGeom>
          <a:noFill/>
        </p:spPr>
        <p:txBody>
          <a:bodyPr wrap="none" rtlCol="0">
            <a:spAutoFit/>
          </a:bodyPr>
          <a:lstStyle/>
          <a:p>
            <a:r>
              <a:rPr lang="en-IN" sz="3200" dirty="0">
                <a:solidFill>
                  <a:srgbClr val="E31937"/>
                </a:solidFill>
                <a:latin typeface="Calibri" panose="020F0502020204030204" pitchFamily="34" charset="0"/>
                <a:ea typeface="Inter Medium" panose="02000603000000020004" pitchFamily="50" charset="0"/>
                <a:cs typeface="Calibri" panose="020F0502020204030204" pitchFamily="34" charset="0"/>
              </a:rPr>
              <a:t>DATASETS</a:t>
            </a:r>
            <a:endParaRPr lang="en-IN" sz="3200" dirty="0">
              <a:latin typeface="Calibri" panose="020F0502020204030204" pitchFamily="34" charset="0"/>
              <a:ea typeface="Inter Medium" panose="02000603000000020004" pitchFamily="50" charset="0"/>
              <a:cs typeface="Calibri" panose="020F0502020204030204" pitchFamily="34" charset="0"/>
            </a:endParaRPr>
          </a:p>
        </p:txBody>
      </p:sp>
      <p:sp>
        <p:nvSpPr>
          <p:cNvPr id="11" name="TextBox 10">
            <a:extLst>
              <a:ext uri="{FF2B5EF4-FFF2-40B4-BE49-F238E27FC236}">
                <a16:creationId xmlns:a16="http://schemas.microsoft.com/office/drawing/2014/main" id="{BC09E276-E019-04BD-5A26-5DC92D1A0425}"/>
              </a:ext>
            </a:extLst>
          </p:cNvPr>
          <p:cNvSpPr txBox="1"/>
          <p:nvPr/>
        </p:nvSpPr>
        <p:spPr>
          <a:xfrm>
            <a:off x="1871999" y="1404000"/>
            <a:ext cx="8755095" cy="5012654"/>
          </a:xfrm>
          <a:prstGeom prst="rect">
            <a:avLst/>
          </a:prstGeom>
          <a:noFill/>
        </p:spPr>
        <p:txBody>
          <a:bodyPr wrap="square" rtlCol="0">
            <a:spAutoFit/>
          </a:bodyPr>
          <a:lstStyle/>
          <a:p>
            <a:pPr marL="171450" indent="-171450">
              <a:lnSpc>
                <a:spcPct val="130000"/>
              </a:lnSpc>
              <a:buFont typeface="Wingdings" pitchFamily="2" charset="2"/>
              <a:buChar char="Ø"/>
            </a:pPr>
            <a:r>
              <a:rPr lang="en-IN" sz="1300" dirty="0">
                <a:ea typeface="Apple SD Gothic Neo" panose="02000300000000000000" pitchFamily="2" charset="-127"/>
                <a:cs typeface="Inter V" panose="02000503000000020004" pitchFamily="2" charset="0"/>
              </a:rPr>
              <a:t>Tesla Stock (2024)</a:t>
            </a:r>
          </a:p>
          <a:p>
            <a:pPr>
              <a:lnSpc>
                <a:spcPct val="130000"/>
              </a:lnSpc>
            </a:pPr>
            <a:r>
              <a:rPr lang="en-IN" sz="1300" dirty="0">
                <a:ea typeface="Apple SD Gothic Neo" panose="02000300000000000000" pitchFamily="2" charset="-127"/>
                <a:cs typeface="Inter V" panose="02000503000000020004" pitchFamily="2" charset="0"/>
                <a:hlinkClick r:id="rId2"/>
              </a:rPr>
              <a:t>https://finance.yahoo.com/quote/TSLA/history/</a:t>
            </a:r>
            <a:endParaRPr lang="en-IN" sz="1300" dirty="0">
              <a:ea typeface="Apple SD Gothic Neo" panose="02000300000000000000" pitchFamily="2" charset="-127"/>
              <a:cs typeface="Inter V" panose="02000503000000020004" pitchFamily="2" charset="0"/>
            </a:endParaRPr>
          </a:p>
          <a:p>
            <a:pPr>
              <a:lnSpc>
                <a:spcPct val="130000"/>
              </a:lnSpc>
            </a:pPr>
            <a:r>
              <a:rPr lang="en-IN" sz="1300" dirty="0">
                <a:ea typeface="Apple SD Gothic Neo" panose="02000300000000000000" pitchFamily="2" charset="-127"/>
                <a:cs typeface="Inter V" panose="02000503000000020004" pitchFamily="2" charset="0"/>
              </a:rPr>
              <a:t>Source: Yahoo Finance</a:t>
            </a:r>
          </a:p>
          <a:p>
            <a:pPr>
              <a:lnSpc>
                <a:spcPct val="130000"/>
              </a:lnSpc>
            </a:pPr>
            <a:endParaRPr lang="en-IN" sz="1300" dirty="0">
              <a:ea typeface="Apple SD Gothic Neo" panose="02000300000000000000" pitchFamily="2" charset="-127"/>
              <a:cs typeface="Inter V" panose="02000503000000020004" pitchFamily="2" charset="0"/>
            </a:endParaRPr>
          </a:p>
          <a:p>
            <a:pPr marL="171450" indent="-171450">
              <a:lnSpc>
                <a:spcPct val="130000"/>
              </a:lnSpc>
              <a:buFont typeface="Wingdings" pitchFamily="2" charset="2"/>
              <a:buChar char="Ø"/>
            </a:pPr>
            <a:r>
              <a:rPr lang="en-IN" sz="1300" dirty="0">
                <a:ea typeface="Apple SD Gothic Neo" panose="02000300000000000000" pitchFamily="2" charset="-127"/>
                <a:cs typeface="Inter V" panose="02000503000000020004" pitchFamily="2" charset="0"/>
              </a:rPr>
              <a:t>Tesla Quarterly Sales Data (2024)</a:t>
            </a:r>
          </a:p>
          <a:p>
            <a:pPr>
              <a:lnSpc>
                <a:spcPct val="130000"/>
              </a:lnSpc>
            </a:pPr>
            <a:r>
              <a:rPr lang="en-IN" sz="1300" dirty="0">
                <a:ea typeface="Apple SD Gothic Neo" panose="02000300000000000000" pitchFamily="2" charset="-127"/>
                <a:cs typeface="Inter V" panose="02000503000000020004" pitchFamily="2" charset="0"/>
              </a:rPr>
              <a:t>Q1 </a:t>
            </a:r>
            <a:r>
              <a:rPr lang="en-IN" sz="1300" dirty="0">
                <a:ea typeface="Apple SD Gothic Neo" panose="02000300000000000000" pitchFamily="2" charset="-127"/>
                <a:cs typeface="Inter V" panose="02000503000000020004" pitchFamily="2" charset="0"/>
                <a:hlinkClick r:id="rId3"/>
              </a:rPr>
              <a:t>https://ir.tesla.com/press-release/tesla-vehicle-production-deliveries-and-date-financial-results-webcast-first-quarter-2024</a:t>
            </a:r>
            <a:endParaRPr lang="en-IN" sz="1300" dirty="0">
              <a:ea typeface="Apple SD Gothic Neo" panose="02000300000000000000" pitchFamily="2" charset="-127"/>
              <a:cs typeface="Inter V" panose="02000503000000020004" pitchFamily="2" charset="0"/>
            </a:endParaRPr>
          </a:p>
          <a:p>
            <a:pPr>
              <a:lnSpc>
                <a:spcPct val="130000"/>
              </a:lnSpc>
            </a:pPr>
            <a:r>
              <a:rPr lang="en-IN" sz="1300" dirty="0">
                <a:ea typeface="Apple SD Gothic Neo" panose="02000300000000000000" pitchFamily="2" charset="-127"/>
                <a:cs typeface="Inter V" panose="02000503000000020004" pitchFamily="2" charset="0"/>
              </a:rPr>
              <a:t>Q2 </a:t>
            </a:r>
            <a:r>
              <a:rPr lang="en-IN" sz="1300" dirty="0">
                <a:ea typeface="Apple SD Gothic Neo" panose="02000300000000000000" pitchFamily="2" charset="-127"/>
                <a:cs typeface="Inter V" panose="02000503000000020004" pitchFamily="2" charset="0"/>
                <a:hlinkClick r:id="rId4"/>
              </a:rPr>
              <a:t>https://ir.tesla.com/press-release/tesla-vehicle-production-deliveries-and-date-financial-results-webcast-second-quarter-2024</a:t>
            </a:r>
            <a:endParaRPr lang="en-IN" sz="1300" dirty="0">
              <a:ea typeface="Apple SD Gothic Neo" panose="02000300000000000000" pitchFamily="2" charset="-127"/>
              <a:cs typeface="Inter V" panose="02000503000000020004" pitchFamily="2" charset="0"/>
            </a:endParaRPr>
          </a:p>
          <a:p>
            <a:pPr>
              <a:lnSpc>
                <a:spcPct val="130000"/>
              </a:lnSpc>
            </a:pPr>
            <a:r>
              <a:rPr lang="en-IN" sz="1300" dirty="0">
                <a:ea typeface="Apple SD Gothic Neo" panose="02000300000000000000" pitchFamily="2" charset="-127"/>
                <a:cs typeface="Inter V" panose="02000503000000020004" pitchFamily="2" charset="0"/>
              </a:rPr>
              <a:t>Q3 </a:t>
            </a:r>
            <a:r>
              <a:rPr lang="en-IN" sz="1300" dirty="0">
                <a:ea typeface="Apple SD Gothic Neo" panose="02000300000000000000" pitchFamily="2" charset="-127"/>
                <a:cs typeface="Inter V" panose="02000503000000020004" pitchFamily="2" charset="0"/>
                <a:hlinkClick r:id="rId5"/>
              </a:rPr>
              <a:t>https://ir.tesla.com/press-release/tesla-third-quarter-2024-production-deliveries-and-deployments</a:t>
            </a:r>
            <a:endParaRPr lang="en-IN" sz="1300" dirty="0">
              <a:ea typeface="Apple SD Gothic Neo" panose="02000300000000000000" pitchFamily="2" charset="-127"/>
              <a:cs typeface="Inter V" panose="02000503000000020004" pitchFamily="2" charset="0"/>
            </a:endParaRPr>
          </a:p>
          <a:p>
            <a:pPr>
              <a:lnSpc>
                <a:spcPct val="130000"/>
              </a:lnSpc>
            </a:pPr>
            <a:r>
              <a:rPr lang="en-IN" sz="1300" dirty="0">
                <a:ea typeface="Apple SD Gothic Neo" panose="02000300000000000000" pitchFamily="2" charset="-127"/>
                <a:cs typeface="Inter V" panose="02000503000000020004" pitchFamily="2" charset="0"/>
              </a:rPr>
              <a:t>Q4 </a:t>
            </a:r>
            <a:r>
              <a:rPr lang="en-IN" sz="1300" dirty="0">
                <a:ea typeface="Apple SD Gothic Neo" panose="02000300000000000000" pitchFamily="2" charset="-127"/>
                <a:cs typeface="Inter V" panose="02000503000000020004" pitchFamily="2" charset="0"/>
                <a:hlinkClick r:id="rId6"/>
              </a:rPr>
              <a:t>https://ir.tesla.com/press-release/tesla-fourth-quarter-2024-production-deliveries-and-deployments</a:t>
            </a:r>
            <a:endParaRPr lang="en-IN" sz="1300" dirty="0">
              <a:ea typeface="Apple SD Gothic Neo" panose="02000300000000000000" pitchFamily="2" charset="-127"/>
              <a:cs typeface="Inter V" panose="02000503000000020004" pitchFamily="2" charset="0"/>
            </a:endParaRPr>
          </a:p>
          <a:p>
            <a:pPr>
              <a:lnSpc>
                <a:spcPct val="130000"/>
              </a:lnSpc>
            </a:pPr>
            <a:r>
              <a:rPr lang="en-IN" sz="1300" dirty="0">
                <a:ea typeface="Apple SD Gothic Neo" panose="02000300000000000000" pitchFamily="2" charset="-127"/>
                <a:cs typeface="Inter V" panose="02000503000000020004" pitchFamily="2" charset="0"/>
              </a:rPr>
              <a:t>Source: Tesla’s Investors Relations</a:t>
            </a:r>
          </a:p>
          <a:p>
            <a:pPr>
              <a:lnSpc>
                <a:spcPct val="130000"/>
              </a:lnSpc>
            </a:pPr>
            <a:endParaRPr lang="en-IN" sz="1300" dirty="0">
              <a:ea typeface="Apple SD Gothic Neo" panose="02000300000000000000" pitchFamily="2" charset="-127"/>
              <a:cs typeface="Inter V" panose="02000503000000020004" pitchFamily="2" charset="0"/>
            </a:endParaRPr>
          </a:p>
          <a:p>
            <a:pPr marL="171450" indent="-171450">
              <a:lnSpc>
                <a:spcPct val="130000"/>
              </a:lnSpc>
              <a:buFont typeface="Wingdings" pitchFamily="2" charset="2"/>
              <a:buChar char="Ø"/>
            </a:pPr>
            <a:r>
              <a:rPr lang="en-IN" sz="1300" dirty="0">
                <a:ea typeface="Apple SD Gothic Neo" panose="02000300000000000000" pitchFamily="2" charset="-127"/>
                <a:cs typeface="Inter V" panose="02000503000000020004" pitchFamily="2" charset="0"/>
              </a:rPr>
              <a:t>Google Trends Data on the Keyword ‘Tesla’ in the United States (2024)</a:t>
            </a:r>
          </a:p>
          <a:p>
            <a:pPr>
              <a:lnSpc>
                <a:spcPct val="130000"/>
              </a:lnSpc>
            </a:pPr>
            <a:r>
              <a:rPr lang="en-IN" sz="1300" dirty="0">
                <a:ea typeface="Apple SD Gothic Neo" panose="02000300000000000000" pitchFamily="2" charset="-127"/>
                <a:cs typeface="Inter V" panose="02000503000000020004" pitchFamily="2" charset="0"/>
                <a:hlinkClick r:id="rId7"/>
              </a:rPr>
              <a:t>https://trends.google.com/trends/</a:t>
            </a:r>
            <a:endParaRPr lang="en-IN" sz="1300" dirty="0">
              <a:ea typeface="Apple SD Gothic Neo" panose="02000300000000000000" pitchFamily="2" charset="-127"/>
              <a:cs typeface="Inter V" panose="02000503000000020004" pitchFamily="2" charset="0"/>
            </a:endParaRPr>
          </a:p>
          <a:p>
            <a:pPr>
              <a:lnSpc>
                <a:spcPct val="130000"/>
              </a:lnSpc>
            </a:pPr>
            <a:r>
              <a:rPr lang="en-IN" sz="1300" dirty="0">
                <a:ea typeface="Apple SD Gothic Neo" panose="02000300000000000000" pitchFamily="2" charset="-127"/>
                <a:cs typeface="Inter V" panose="02000503000000020004" pitchFamily="2" charset="0"/>
              </a:rPr>
              <a:t>Source: Google Trends</a:t>
            </a:r>
          </a:p>
          <a:p>
            <a:pPr>
              <a:lnSpc>
                <a:spcPct val="130000"/>
              </a:lnSpc>
            </a:pPr>
            <a:endParaRPr lang="en-IN" sz="1300" dirty="0">
              <a:ea typeface="Apple SD Gothic Neo" panose="02000300000000000000" pitchFamily="2" charset="-127"/>
              <a:cs typeface="Inter V" panose="02000503000000020004" pitchFamily="2" charset="0"/>
            </a:endParaRPr>
          </a:p>
          <a:p>
            <a:pPr marL="171450" indent="-171450">
              <a:lnSpc>
                <a:spcPct val="130000"/>
              </a:lnSpc>
              <a:buFont typeface="Wingdings" pitchFamily="2" charset="2"/>
              <a:buChar char="Ø"/>
            </a:pPr>
            <a:r>
              <a:rPr lang="en-IN" sz="1300" dirty="0">
                <a:ea typeface="Apple SD Gothic Neo" panose="02000300000000000000" pitchFamily="2" charset="-127"/>
                <a:cs typeface="Inter V" panose="02000503000000020004" pitchFamily="2" charset="0"/>
              </a:rPr>
              <a:t>U.S. Gasoline Prices </a:t>
            </a:r>
          </a:p>
          <a:p>
            <a:pPr>
              <a:lnSpc>
                <a:spcPct val="130000"/>
              </a:lnSpc>
            </a:pPr>
            <a:r>
              <a:rPr lang="en-IN" sz="1300" dirty="0">
                <a:ea typeface="Apple SD Gothic Neo" panose="02000300000000000000" pitchFamily="2" charset="-127"/>
                <a:cs typeface="Inter V" panose="02000503000000020004" pitchFamily="2" charset="0"/>
                <a:hlinkClick r:id="rId8"/>
              </a:rPr>
              <a:t>https://www.eia.gov/petroleum/gasdiesel/</a:t>
            </a:r>
            <a:endParaRPr lang="en-IN" sz="1300" dirty="0">
              <a:ea typeface="Apple SD Gothic Neo" panose="02000300000000000000" pitchFamily="2" charset="-127"/>
              <a:cs typeface="Inter V" panose="02000503000000020004" pitchFamily="2" charset="0"/>
            </a:endParaRPr>
          </a:p>
          <a:p>
            <a:pPr>
              <a:lnSpc>
                <a:spcPct val="130000"/>
              </a:lnSpc>
            </a:pPr>
            <a:r>
              <a:rPr lang="en-IN" sz="1300" dirty="0">
                <a:ea typeface="Apple SD Gothic Neo" panose="02000300000000000000" pitchFamily="2" charset="-127"/>
                <a:cs typeface="Inter V" panose="02000503000000020004" pitchFamily="2" charset="0"/>
              </a:rPr>
              <a:t>Source: U.S. Energy Information Administrations (E.I.A)</a:t>
            </a:r>
          </a:p>
        </p:txBody>
      </p:sp>
    </p:spTree>
    <p:extLst>
      <p:ext uri="{BB962C8B-B14F-4D97-AF65-F5344CB8AC3E}">
        <p14:creationId xmlns:p14="http://schemas.microsoft.com/office/powerpoint/2010/main" val="2490837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Tesla Font Preview">
            <a:extLst>
              <a:ext uri="{FF2B5EF4-FFF2-40B4-BE49-F238E27FC236}">
                <a16:creationId xmlns:a16="http://schemas.microsoft.com/office/drawing/2014/main" id="{75192703-F4FE-C850-DFF2-911A051F8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2857500"/>
            <a:ext cx="9525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621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94EEAB-FB08-8F0C-1833-2B764BDED2C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D7581C1-31DB-0AF0-34F5-CE923DD63FFE}"/>
              </a:ext>
            </a:extLst>
          </p:cNvPr>
          <p:cNvSpPr/>
          <p:nvPr/>
        </p:nvSpPr>
        <p:spPr>
          <a:xfrm>
            <a:off x="2088776" y="4921624"/>
            <a:ext cx="717177" cy="1613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AI-generated content may be incorrect.">
            <a:extLst>
              <a:ext uri="{FF2B5EF4-FFF2-40B4-BE49-F238E27FC236}">
                <a16:creationId xmlns:a16="http://schemas.microsoft.com/office/drawing/2014/main" id="{04C884BC-3DDF-9C0C-0956-6FBB795E0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5288645"/>
            <a:ext cx="7772400" cy="1106290"/>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4A1AA7BA-0D85-0ED9-57DD-5B0F55469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664045"/>
            <a:ext cx="7772400" cy="4845317"/>
          </a:xfrm>
          <a:prstGeom prst="rect">
            <a:avLst/>
          </a:prstGeom>
        </p:spPr>
      </p:pic>
      <p:sp>
        <p:nvSpPr>
          <p:cNvPr id="12" name="TextBox 11">
            <a:extLst>
              <a:ext uri="{FF2B5EF4-FFF2-40B4-BE49-F238E27FC236}">
                <a16:creationId xmlns:a16="http://schemas.microsoft.com/office/drawing/2014/main" id="{28234588-5B64-1A12-FEB3-C9FFCA0D9B49}"/>
              </a:ext>
            </a:extLst>
          </p:cNvPr>
          <p:cNvSpPr txBox="1"/>
          <p:nvPr/>
        </p:nvSpPr>
        <p:spPr>
          <a:xfrm>
            <a:off x="4233259" y="218257"/>
            <a:ext cx="3725482" cy="584775"/>
          </a:xfrm>
          <a:prstGeom prst="rect">
            <a:avLst/>
          </a:prstGeom>
          <a:noFill/>
        </p:spPr>
        <p:txBody>
          <a:bodyPr wrap="square">
            <a:spAutoFit/>
          </a:bodyPr>
          <a:lstStyle/>
          <a:p>
            <a:pPr algn="ctr"/>
            <a:r>
              <a:rPr lang="en-IN" sz="3200" dirty="0">
                <a:latin typeface="Calibri" panose="020F0502020204030204" pitchFamily="34" charset="0"/>
                <a:ea typeface="Inter Medium" panose="02000603000000020004" pitchFamily="50" charset="0"/>
                <a:cs typeface="Calibri" panose="020F0502020204030204" pitchFamily="34" charset="0"/>
              </a:rPr>
              <a:t>DATA </a:t>
            </a:r>
            <a:r>
              <a:rPr lang="en-IN" sz="3200" dirty="0">
                <a:solidFill>
                  <a:srgbClr val="E31937"/>
                </a:solidFill>
                <a:latin typeface="Calibri" panose="020F0502020204030204" pitchFamily="34" charset="0"/>
                <a:ea typeface="Inter Medium" panose="02000603000000020004" pitchFamily="50" charset="0"/>
                <a:cs typeface="Calibri" panose="020F0502020204030204" pitchFamily="34" charset="0"/>
              </a:rPr>
              <a:t>CLEANING</a:t>
            </a:r>
            <a:endParaRPr lang="en-IN" sz="3200" dirty="0">
              <a:latin typeface="Calibri" panose="020F0502020204030204" pitchFamily="34" charset="0"/>
              <a:ea typeface="Inter Medium" panose="02000603000000020004" pitchFamily="50" charset="0"/>
              <a:cs typeface="Calibri" panose="020F0502020204030204" pitchFamily="34" charset="0"/>
            </a:endParaRPr>
          </a:p>
        </p:txBody>
      </p:sp>
    </p:spTree>
    <p:extLst>
      <p:ext uri="{BB962C8B-B14F-4D97-AF65-F5344CB8AC3E}">
        <p14:creationId xmlns:p14="http://schemas.microsoft.com/office/powerpoint/2010/main" val="3847650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C8DC22E-2E75-9918-2EED-44AF1E8B658D}"/>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B82186A-FC0E-DA01-4ADB-C99A11FAEBE5}"/>
              </a:ext>
            </a:extLst>
          </p:cNvPr>
          <p:cNvSpPr txBox="1"/>
          <p:nvPr/>
        </p:nvSpPr>
        <p:spPr>
          <a:xfrm>
            <a:off x="4198604" y="485226"/>
            <a:ext cx="4332404" cy="1077218"/>
          </a:xfrm>
          <a:prstGeom prst="rect">
            <a:avLst/>
          </a:prstGeom>
          <a:noFill/>
        </p:spPr>
        <p:txBody>
          <a:bodyPr wrap="none" rtlCol="0">
            <a:spAutoFit/>
          </a:bodyPr>
          <a:lstStyle/>
          <a:p>
            <a:pPr algn="ctr"/>
            <a:r>
              <a:rPr lang="en-IN" sz="3200" dirty="0">
                <a:latin typeface="Calibri" panose="020F0502020204030204" pitchFamily="34" charset="0"/>
                <a:ea typeface="Inter Medium" panose="02000603000000020004" pitchFamily="50" charset="0"/>
                <a:cs typeface="Calibri" panose="020F0502020204030204" pitchFamily="34" charset="0"/>
              </a:rPr>
              <a:t>DATA </a:t>
            </a:r>
            <a:r>
              <a:rPr lang="en-IN" sz="3200" dirty="0">
                <a:solidFill>
                  <a:srgbClr val="E31937"/>
                </a:solidFill>
                <a:latin typeface="Calibri" panose="020F0502020204030204" pitchFamily="34" charset="0"/>
                <a:ea typeface="Inter Medium" panose="02000603000000020004" pitchFamily="50" charset="0"/>
                <a:cs typeface="Calibri" panose="020F0502020204030204" pitchFamily="34" charset="0"/>
              </a:rPr>
              <a:t>WRANGLING:</a:t>
            </a:r>
            <a:br>
              <a:rPr lang="en-IN" sz="3200" dirty="0">
                <a:solidFill>
                  <a:srgbClr val="E31937"/>
                </a:solidFill>
                <a:latin typeface="Calibri" panose="020F0502020204030204" pitchFamily="34" charset="0"/>
                <a:ea typeface="Inter Medium" panose="02000603000000020004" pitchFamily="50" charset="0"/>
                <a:cs typeface="Calibri" panose="020F0502020204030204" pitchFamily="34" charset="0"/>
              </a:rPr>
            </a:br>
            <a:r>
              <a:rPr lang="en-IN" sz="3200" dirty="0">
                <a:solidFill>
                  <a:srgbClr val="E31937"/>
                </a:solidFill>
                <a:latin typeface="Calibri" panose="020F0502020204030204" pitchFamily="34" charset="0"/>
                <a:ea typeface="Inter Medium" panose="02000603000000020004" pitchFamily="50" charset="0"/>
                <a:cs typeface="Calibri" panose="020F0502020204030204" pitchFamily="34" charset="0"/>
              </a:rPr>
              <a:t>Melt </a:t>
            </a:r>
            <a:r>
              <a:rPr lang="en-IN" sz="3200" dirty="0">
                <a:latin typeface="Calibri" panose="020F0502020204030204" pitchFamily="34" charset="0"/>
                <a:ea typeface="Inter Medium" panose="02000603000000020004" pitchFamily="50" charset="0"/>
                <a:cs typeface="Calibri" panose="020F0502020204030204" pitchFamily="34" charset="0"/>
              </a:rPr>
              <a:t>U.S. Gasoline Prices</a:t>
            </a:r>
            <a:endParaRPr lang="en-IN" sz="3200" dirty="0">
              <a:solidFill>
                <a:srgbClr val="E31937"/>
              </a:solidFill>
              <a:latin typeface="Calibri" panose="020F0502020204030204" pitchFamily="34" charset="0"/>
              <a:ea typeface="Inter Medium" panose="02000603000000020004" pitchFamily="50" charset="0"/>
              <a:cs typeface="Calibri" panose="020F0502020204030204" pitchFamily="34" charset="0"/>
            </a:endParaRPr>
          </a:p>
        </p:txBody>
      </p:sp>
      <p:pic>
        <p:nvPicPr>
          <p:cNvPr id="13" name="Picture 12" descr="A diagram of a graph&#10;&#10;AI-generated content may be incorrect.">
            <a:extLst>
              <a:ext uri="{FF2B5EF4-FFF2-40B4-BE49-F238E27FC236}">
                <a16:creationId xmlns:a16="http://schemas.microsoft.com/office/drawing/2014/main" id="{EA582F02-1AE6-37F1-C0AD-DDAD16721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198" y="2229625"/>
            <a:ext cx="7772400" cy="3470030"/>
          </a:xfrm>
          <a:prstGeom prst="rect">
            <a:avLst/>
          </a:prstGeom>
        </p:spPr>
      </p:pic>
    </p:spTree>
    <p:extLst>
      <p:ext uri="{BB962C8B-B14F-4D97-AF65-F5344CB8AC3E}">
        <p14:creationId xmlns:p14="http://schemas.microsoft.com/office/powerpoint/2010/main" val="1091065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23E5E6-A953-1B3F-8C60-DC2980AE82A2}"/>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C37D90C-3C60-B374-5C5E-2F293DB2CFE4}"/>
              </a:ext>
            </a:extLst>
          </p:cNvPr>
          <p:cNvSpPr txBox="1"/>
          <p:nvPr/>
        </p:nvSpPr>
        <p:spPr>
          <a:xfrm>
            <a:off x="3020261" y="485226"/>
            <a:ext cx="6689075" cy="1077218"/>
          </a:xfrm>
          <a:prstGeom prst="rect">
            <a:avLst/>
          </a:prstGeom>
          <a:noFill/>
        </p:spPr>
        <p:txBody>
          <a:bodyPr wrap="none" rtlCol="0">
            <a:spAutoFit/>
          </a:bodyPr>
          <a:lstStyle/>
          <a:p>
            <a:pPr algn="ctr"/>
            <a:r>
              <a:rPr lang="en-IN" sz="3200" dirty="0">
                <a:latin typeface="Calibri" panose="020F0502020204030204" pitchFamily="34" charset="0"/>
                <a:ea typeface="Inter Medium" panose="02000603000000020004" pitchFamily="50" charset="0"/>
                <a:cs typeface="Calibri" panose="020F0502020204030204" pitchFamily="34" charset="0"/>
              </a:rPr>
              <a:t>DATA </a:t>
            </a:r>
            <a:r>
              <a:rPr lang="en-IN" sz="3200" dirty="0">
                <a:solidFill>
                  <a:srgbClr val="E31937"/>
                </a:solidFill>
                <a:latin typeface="Calibri" panose="020F0502020204030204" pitchFamily="34" charset="0"/>
                <a:ea typeface="Inter Medium" panose="02000603000000020004" pitchFamily="50" charset="0"/>
                <a:cs typeface="Calibri" panose="020F0502020204030204" pitchFamily="34" charset="0"/>
              </a:rPr>
              <a:t>WRANGLING:</a:t>
            </a:r>
            <a:br>
              <a:rPr lang="en-IN" sz="3200" dirty="0">
                <a:solidFill>
                  <a:srgbClr val="E31937"/>
                </a:solidFill>
                <a:latin typeface="Calibri" panose="020F0502020204030204" pitchFamily="34" charset="0"/>
                <a:ea typeface="Inter Medium" panose="02000603000000020004" pitchFamily="50" charset="0"/>
                <a:cs typeface="Calibri" panose="020F0502020204030204" pitchFamily="34" charset="0"/>
              </a:rPr>
            </a:br>
            <a:r>
              <a:rPr lang="en-IN" sz="3200" dirty="0">
                <a:solidFill>
                  <a:srgbClr val="E31937"/>
                </a:solidFill>
                <a:latin typeface="Calibri" panose="020F0502020204030204" pitchFamily="34" charset="0"/>
                <a:ea typeface="Inter Medium" panose="02000603000000020004" pitchFamily="50" charset="0"/>
                <a:cs typeface="Calibri" panose="020F0502020204030204" pitchFamily="34" charset="0"/>
              </a:rPr>
              <a:t>Concatenate </a:t>
            </a:r>
            <a:r>
              <a:rPr lang="en-IN" sz="3200" dirty="0">
                <a:latin typeface="Calibri" panose="020F0502020204030204" pitchFamily="34" charset="0"/>
                <a:ea typeface="Inter Medium" panose="02000603000000020004" pitchFamily="50" charset="0"/>
                <a:cs typeface="Calibri" panose="020F0502020204030204" pitchFamily="34" charset="0"/>
              </a:rPr>
              <a:t>Tesla Quarterly Sales Data</a:t>
            </a:r>
            <a:endParaRPr lang="en-IN" sz="3200" dirty="0">
              <a:solidFill>
                <a:srgbClr val="E31937"/>
              </a:solidFill>
              <a:latin typeface="Calibri" panose="020F0502020204030204" pitchFamily="34" charset="0"/>
              <a:ea typeface="Inter Medium" panose="02000603000000020004" pitchFamily="50" charset="0"/>
              <a:cs typeface="Calibri" panose="020F0502020204030204" pitchFamily="34" charset="0"/>
            </a:endParaRPr>
          </a:p>
        </p:txBody>
      </p:sp>
      <p:graphicFrame>
        <p:nvGraphicFramePr>
          <p:cNvPr id="5" name="Diagram 4">
            <a:extLst>
              <a:ext uri="{FF2B5EF4-FFF2-40B4-BE49-F238E27FC236}">
                <a16:creationId xmlns:a16="http://schemas.microsoft.com/office/drawing/2014/main" id="{19071B70-9D74-C66C-11D0-F52D29C1EB3A}"/>
              </a:ext>
            </a:extLst>
          </p:cNvPr>
          <p:cNvGraphicFramePr/>
          <p:nvPr>
            <p:extLst>
              <p:ext uri="{D42A27DB-BD31-4B8C-83A1-F6EECF244321}">
                <p14:modId xmlns:p14="http://schemas.microsoft.com/office/powerpoint/2010/main" val="178874421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Graphic 9" descr="Add with solid fill">
            <a:extLst>
              <a:ext uri="{FF2B5EF4-FFF2-40B4-BE49-F238E27FC236}">
                <a16:creationId xmlns:a16="http://schemas.microsoft.com/office/drawing/2014/main" id="{371C99D2-FA78-C38F-5AAB-034C1DE590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95485" y="3878943"/>
            <a:ext cx="341086" cy="341086"/>
          </a:xfrm>
          <a:prstGeom prst="rect">
            <a:avLst/>
          </a:prstGeom>
        </p:spPr>
      </p:pic>
      <p:pic>
        <p:nvPicPr>
          <p:cNvPr id="15" name="Graphic 14" descr="Add with solid fill">
            <a:extLst>
              <a:ext uri="{FF2B5EF4-FFF2-40B4-BE49-F238E27FC236}">
                <a16:creationId xmlns:a16="http://schemas.microsoft.com/office/drawing/2014/main" id="{B316E496-CA60-B0C5-D358-FABDE8FEDF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25457" y="3875315"/>
            <a:ext cx="341086" cy="341086"/>
          </a:xfrm>
          <a:prstGeom prst="rect">
            <a:avLst/>
          </a:prstGeom>
        </p:spPr>
      </p:pic>
      <p:pic>
        <p:nvPicPr>
          <p:cNvPr id="16" name="Graphic 15" descr="Add with solid fill">
            <a:extLst>
              <a:ext uri="{FF2B5EF4-FFF2-40B4-BE49-F238E27FC236}">
                <a16:creationId xmlns:a16="http://schemas.microsoft.com/office/drawing/2014/main" id="{E0EFD824-13E3-A01A-C8AC-D7F4D35ED5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55429" y="3900716"/>
            <a:ext cx="341086" cy="341086"/>
          </a:xfrm>
          <a:prstGeom prst="rect">
            <a:avLst/>
          </a:prstGeom>
        </p:spPr>
      </p:pic>
    </p:spTree>
    <p:extLst>
      <p:ext uri="{BB962C8B-B14F-4D97-AF65-F5344CB8AC3E}">
        <p14:creationId xmlns:p14="http://schemas.microsoft.com/office/powerpoint/2010/main" val="1989465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86437E4-94FD-2CFE-791C-3199B48295F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4C99B83-B58E-FDD6-9589-F6864344FDD1}"/>
              </a:ext>
            </a:extLst>
          </p:cNvPr>
          <p:cNvSpPr txBox="1"/>
          <p:nvPr/>
        </p:nvSpPr>
        <p:spPr>
          <a:xfrm>
            <a:off x="4666060" y="485226"/>
            <a:ext cx="3397469" cy="1077218"/>
          </a:xfrm>
          <a:prstGeom prst="rect">
            <a:avLst/>
          </a:prstGeom>
          <a:noFill/>
        </p:spPr>
        <p:txBody>
          <a:bodyPr wrap="none" rtlCol="0">
            <a:spAutoFit/>
          </a:bodyPr>
          <a:lstStyle/>
          <a:p>
            <a:pPr algn="ctr"/>
            <a:r>
              <a:rPr lang="en-IN" sz="3200" dirty="0">
                <a:latin typeface="Calibri" panose="020F0502020204030204" pitchFamily="34" charset="0"/>
                <a:ea typeface="Inter Medium" panose="02000603000000020004" pitchFamily="50" charset="0"/>
                <a:cs typeface="Calibri" panose="020F0502020204030204" pitchFamily="34" charset="0"/>
              </a:rPr>
              <a:t>DATA </a:t>
            </a:r>
            <a:r>
              <a:rPr lang="en-IN" sz="3200" dirty="0">
                <a:solidFill>
                  <a:srgbClr val="E31937"/>
                </a:solidFill>
                <a:latin typeface="Calibri" panose="020F0502020204030204" pitchFamily="34" charset="0"/>
                <a:ea typeface="Inter Medium" panose="02000603000000020004" pitchFamily="50" charset="0"/>
                <a:cs typeface="Calibri" panose="020F0502020204030204" pitchFamily="34" charset="0"/>
              </a:rPr>
              <a:t>WRANGLING:</a:t>
            </a:r>
            <a:br>
              <a:rPr lang="en-IN" sz="3200" dirty="0">
                <a:solidFill>
                  <a:srgbClr val="E31937"/>
                </a:solidFill>
                <a:latin typeface="Calibri" panose="020F0502020204030204" pitchFamily="34" charset="0"/>
                <a:ea typeface="Inter Medium" panose="02000603000000020004" pitchFamily="50" charset="0"/>
                <a:cs typeface="Calibri" panose="020F0502020204030204" pitchFamily="34" charset="0"/>
              </a:rPr>
            </a:br>
            <a:r>
              <a:rPr lang="en-IN" sz="3200" dirty="0">
                <a:solidFill>
                  <a:srgbClr val="E31937"/>
                </a:solidFill>
                <a:latin typeface="Calibri" panose="020F0502020204030204" pitchFamily="34" charset="0"/>
                <a:ea typeface="Inter Medium" panose="02000603000000020004" pitchFamily="50" charset="0"/>
                <a:cs typeface="Calibri" panose="020F0502020204030204" pitchFamily="34" charset="0"/>
              </a:rPr>
              <a:t>Join </a:t>
            </a:r>
            <a:r>
              <a:rPr lang="en-IN" sz="3200" dirty="0">
                <a:latin typeface="Calibri" panose="020F0502020204030204" pitchFamily="34" charset="0"/>
                <a:ea typeface="Inter Medium" panose="02000603000000020004" pitchFamily="50" charset="0"/>
                <a:cs typeface="Calibri" panose="020F0502020204030204" pitchFamily="34" charset="0"/>
              </a:rPr>
              <a:t>All Datasets</a:t>
            </a:r>
            <a:endParaRPr lang="en-IN" sz="3200" dirty="0">
              <a:solidFill>
                <a:srgbClr val="E31937"/>
              </a:solidFill>
              <a:latin typeface="Calibri" panose="020F0502020204030204" pitchFamily="34" charset="0"/>
              <a:ea typeface="Inter Medium" panose="02000603000000020004" pitchFamily="50" charset="0"/>
              <a:cs typeface="Calibri" panose="020F0502020204030204" pitchFamily="34" charset="0"/>
            </a:endParaRPr>
          </a:p>
        </p:txBody>
      </p:sp>
      <p:graphicFrame>
        <p:nvGraphicFramePr>
          <p:cNvPr id="3" name="Diagram 2">
            <a:extLst>
              <a:ext uri="{FF2B5EF4-FFF2-40B4-BE49-F238E27FC236}">
                <a16:creationId xmlns:a16="http://schemas.microsoft.com/office/drawing/2014/main" id="{FE427CB9-C8C3-B5D5-0762-7C6BF307FEC1}"/>
              </a:ext>
            </a:extLst>
          </p:cNvPr>
          <p:cNvGraphicFramePr/>
          <p:nvPr>
            <p:extLst>
              <p:ext uri="{D42A27DB-BD31-4B8C-83A1-F6EECF244321}">
                <p14:modId xmlns:p14="http://schemas.microsoft.com/office/powerpoint/2010/main" val="1474564757"/>
              </p:ext>
            </p:extLst>
          </p:nvPr>
        </p:nvGraphicFramePr>
        <p:xfrm>
          <a:off x="2300795" y="143933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0E16AD1D-FDDE-B711-7D76-1FEC8153C7D2}"/>
              </a:ext>
            </a:extLst>
          </p:cNvPr>
          <p:cNvSpPr txBox="1"/>
          <p:nvPr/>
        </p:nvSpPr>
        <p:spPr>
          <a:xfrm>
            <a:off x="5653315" y="3738730"/>
            <a:ext cx="1207108" cy="558614"/>
          </a:xfrm>
          <a:prstGeom prst="rect">
            <a:avLst/>
          </a:prstGeom>
          <a:noFill/>
        </p:spPr>
        <p:txBody>
          <a:bodyPr wrap="square" rtlCol="0">
            <a:spAutoFit/>
          </a:bodyPr>
          <a:lstStyle/>
          <a:p>
            <a:pPr algn="ctr">
              <a:lnSpc>
                <a:spcPct val="130000"/>
              </a:lnSpc>
            </a:pPr>
            <a:r>
              <a:rPr lang="en-IN" sz="1200" b="1" dirty="0">
                <a:latin typeface="Apple SD Gothic Neo" panose="02000300000000000000" pitchFamily="2" charset="-127"/>
                <a:ea typeface="Apple SD Gothic Neo" panose="02000300000000000000" pitchFamily="2" charset="-127"/>
                <a:cs typeface="Inter V" panose="02000503000000020004" pitchFamily="2" charset="0"/>
              </a:rPr>
              <a:t>DATETIME INDEX</a:t>
            </a:r>
          </a:p>
        </p:txBody>
      </p:sp>
    </p:spTree>
    <p:extLst>
      <p:ext uri="{BB962C8B-B14F-4D97-AF65-F5344CB8AC3E}">
        <p14:creationId xmlns:p14="http://schemas.microsoft.com/office/powerpoint/2010/main" val="4191382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C75B63-1D03-A8E1-718E-DFD82FC60D7B}"/>
            </a:ext>
          </a:extLst>
        </p:cNvPr>
        <p:cNvGrpSpPr/>
        <p:nvPr/>
      </p:nvGrpSpPr>
      <p:grpSpPr>
        <a:xfrm>
          <a:off x="0" y="0"/>
          <a:ext cx="0" cy="0"/>
          <a:chOff x="0" y="0"/>
          <a:chExt cx="0" cy="0"/>
        </a:xfrm>
      </p:grpSpPr>
      <p:pic>
        <p:nvPicPr>
          <p:cNvPr id="2052" name="Picture 4" descr="Tesla Font Preview">
            <a:extLst>
              <a:ext uri="{FF2B5EF4-FFF2-40B4-BE49-F238E27FC236}">
                <a16:creationId xmlns:a16="http://schemas.microsoft.com/office/drawing/2014/main" id="{8C624C1D-D107-6B78-6800-5AA19292C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2761104"/>
            <a:ext cx="9525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6459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4400</TotalTime>
  <Words>594</Words>
  <Application>Microsoft Macintosh PowerPoint</Application>
  <PresentationFormat>Widescreen</PresentationFormat>
  <Paragraphs>57</Paragraphs>
  <Slides>16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Calibri</vt:lpstr>
      <vt:lpstr>Wingdings</vt:lpstr>
      <vt:lpstr>Engravers MT</vt:lpstr>
      <vt:lpstr>Arial</vt:lpstr>
      <vt:lpstr>Apple SD Gothic Neo</vt:lpstr>
      <vt:lpstr>Inter V</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Alexie Dacosta</cp:lastModifiedBy>
  <cp:revision>161</cp:revision>
  <dcterms:created xsi:type="dcterms:W3CDTF">2021-10-11T05:30:19Z</dcterms:created>
  <dcterms:modified xsi:type="dcterms:W3CDTF">2025-05-08T16:04:20Z</dcterms:modified>
</cp:coreProperties>
</file>